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B86B62-DBEF-4CD1-92E6-2C2D00AAF6E2}" v="91" dt="2025-05-01T06:05:40.6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Lee" userId="5bbb721bf4ffeb7b" providerId="LiveId" clId="{D3B86B62-DBEF-4CD1-92E6-2C2D00AAF6E2}"/>
    <pc:docChg chg="undo redo custSel addSld delSld modSld">
      <pc:chgData name="Marcus Lee" userId="5bbb721bf4ffeb7b" providerId="LiveId" clId="{D3B86B62-DBEF-4CD1-92E6-2C2D00AAF6E2}" dt="2025-05-01T05:46:28.807" v="12549" actId="2696"/>
      <pc:docMkLst>
        <pc:docMk/>
      </pc:docMkLst>
      <pc:sldChg chg="addSp modSp mod">
        <pc:chgData name="Marcus Lee" userId="5bbb721bf4ffeb7b" providerId="LiveId" clId="{D3B86B62-DBEF-4CD1-92E6-2C2D00AAF6E2}" dt="2025-04-29T17:17:26.051" v="1296" actId="14100"/>
        <pc:sldMkLst>
          <pc:docMk/>
          <pc:sldMk cId="3132515276" sldId="257"/>
        </pc:sldMkLst>
        <pc:spChg chg="add mod">
          <ac:chgData name="Marcus Lee" userId="5bbb721bf4ffeb7b" providerId="LiveId" clId="{D3B86B62-DBEF-4CD1-92E6-2C2D00AAF6E2}" dt="2025-04-29T17:02:06.155" v="895" actId="14100"/>
          <ac:spMkLst>
            <pc:docMk/>
            <pc:sldMk cId="3132515276" sldId="257"/>
            <ac:spMk id="4" creationId="{88CA075B-D78F-ACEE-DF6A-4DD4F88B2401}"/>
          </ac:spMkLst>
        </pc:spChg>
        <pc:spChg chg="add mod">
          <ac:chgData name="Marcus Lee" userId="5bbb721bf4ffeb7b" providerId="LiveId" clId="{D3B86B62-DBEF-4CD1-92E6-2C2D00AAF6E2}" dt="2025-04-29T17:11:43.027" v="1083" actId="20577"/>
          <ac:spMkLst>
            <pc:docMk/>
            <pc:sldMk cId="3132515276" sldId="257"/>
            <ac:spMk id="5" creationId="{43CF75AF-27B3-2DAD-9335-8E4B97D266AB}"/>
          </ac:spMkLst>
        </pc:spChg>
        <pc:spChg chg="add mod">
          <ac:chgData name="Marcus Lee" userId="5bbb721bf4ffeb7b" providerId="LiveId" clId="{D3B86B62-DBEF-4CD1-92E6-2C2D00AAF6E2}" dt="2025-04-29T17:17:26.051" v="1296" actId="14100"/>
          <ac:spMkLst>
            <pc:docMk/>
            <pc:sldMk cId="3132515276" sldId="257"/>
            <ac:spMk id="6" creationId="{4E223038-EDED-83DC-F7C1-F7D618A731F2}"/>
          </ac:spMkLst>
        </pc:spChg>
        <pc:picChg chg="mod">
          <ac:chgData name="Marcus Lee" userId="5bbb721bf4ffeb7b" providerId="LiveId" clId="{D3B86B62-DBEF-4CD1-92E6-2C2D00AAF6E2}" dt="2025-04-29T13:49:20.099" v="557" actId="14100"/>
          <ac:picMkLst>
            <pc:docMk/>
            <pc:sldMk cId="3132515276" sldId="257"/>
            <ac:picMk id="17" creationId="{EC3178DC-86A6-F7BE-18BD-F760CCF539C1}"/>
          </ac:picMkLst>
        </pc:picChg>
      </pc:sldChg>
      <pc:sldChg chg="modSp mod">
        <pc:chgData name="Marcus Lee" userId="5bbb721bf4ffeb7b" providerId="LiveId" clId="{D3B86B62-DBEF-4CD1-92E6-2C2D00AAF6E2}" dt="2025-04-29T16:24:12.555" v="644" actId="20577"/>
        <pc:sldMkLst>
          <pc:docMk/>
          <pc:sldMk cId="2993507052" sldId="258"/>
        </pc:sldMkLst>
        <pc:spChg chg="mod">
          <ac:chgData name="Marcus Lee" userId="5bbb721bf4ffeb7b" providerId="LiveId" clId="{D3B86B62-DBEF-4CD1-92E6-2C2D00AAF6E2}" dt="2025-04-29T16:24:12.555" v="644" actId="20577"/>
          <ac:spMkLst>
            <pc:docMk/>
            <pc:sldMk cId="2993507052" sldId="258"/>
            <ac:spMk id="3" creationId="{9DC978FD-E1A2-284C-DF1D-43F36291A795}"/>
          </ac:spMkLst>
        </pc:spChg>
      </pc:sldChg>
      <pc:sldChg chg="modSp mod">
        <pc:chgData name="Marcus Lee" userId="5bbb721bf4ffeb7b" providerId="LiveId" clId="{D3B86B62-DBEF-4CD1-92E6-2C2D00AAF6E2}" dt="2025-04-29T16:25:19.538" v="737" actId="20577"/>
        <pc:sldMkLst>
          <pc:docMk/>
          <pc:sldMk cId="2741408909" sldId="259"/>
        </pc:sldMkLst>
        <pc:spChg chg="mod">
          <ac:chgData name="Marcus Lee" userId="5bbb721bf4ffeb7b" providerId="LiveId" clId="{D3B86B62-DBEF-4CD1-92E6-2C2D00AAF6E2}" dt="2025-04-29T16:25:19.538" v="737" actId="20577"/>
          <ac:spMkLst>
            <pc:docMk/>
            <pc:sldMk cId="2741408909" sldId="259"/>
            <ac:spMk id="3" creationId="{26ADC0AC-05FE-C3A8-8848-73619515208D}"/>
          </ac:spMkLst>
        </pc:spChg>
      </pc:sldChg>
      <pc:sldChg chg="modSp mod">
        <pc:chgData name="Marcus Lee" userId="5bbb721bf4ffeb7b" providerId="LiveId" clId="{D3B86B62-DBEF-4CD1-92E6-2C2D00AAF6E2}" dt="2025-04-29T16:24:27.704" v="668" actId="20577"/>
        <pc:sldMkLst>
          <pc:docMk/>
          <pc:sldMk cId="249371981" sldId="260"/>
        </pc:sldMkLst>
        <pc:spChg chg="mod">
          <ac:chgData name="Marcus Lee" userId="5bbb721bf4ffeb7b" providerId="LiveId" clId="{D3B86B62-DBEF-4CD1-92E6-2C2D00AAF6E2}" dt="2025-04-29T16:24:27.704" v="668" actId="20577"/>
          <ac:spMkLst>
            <pc:docMk/>
            <pc:sldMk cId="249371981" sldId="260"/>
            <ac:spMk id="13" creationId="{8AD38DAE-A4C4-D5BB-4A63-2E2DD4C4C672}"/>
          </ac:spMkLst>
        </pc:spChg>
      </pc:sldChg>
      <pc:sldChg chg="addSp delSp modSp mod setBg">
        <pc:chgData name="Marcus Lee" userId="5bbb721bf4ffeb7b" providerId="LiveId" clId="{D3B86B62-DBEF-4CD1-92E6-2C2D00AAF6E2}" dt="2025-04-29T16:24:37.162" v="688" actId="20577"/>
        <pc:sldMkLst>
          <pc:docMk/>
          <pc:sldMk cId="3747202709" sldId="261"/>
        </pc:sldMkLst>
        <pc:spChg chg="mod">
          <ac:chgData name="Marcus Lee" userId="5bbb721bf4ffeb7b" providerId="LiveId" clId="{D3B86B62-DBEF-4CD1-92E6-2C2D00AAF6E2}" dt="2025-04-29T12:48:45.470" v="5" actId="26606"/>
          <ac:spMkLst>
            <pc:docMk/>
            <pc:sldMk cId="3747202709" sldId="261"/>
            <ac:spMk id="2" creationId="{F21E0637-883C-F9D6-C8C9-9D1E32756AEE}"/>
          </ac:spMkLst>
        </pc:spChg>
        <pc:spChg chg="add mod">
          <ac:chgData name="Marcus Lee" userId="5bbb721bf4ffeb7b" providerId="LiveId" clId="{D3B86B62-DBEF-4CD1-92E6-2C2D00AAF6E2}" dt="2025-04-29T16:24:37.162" v="688" actId="20577"/>
          <ac:spMkLst>
            <pc:docMk/>
            <pc:sldMk cId="3747202709" sldId="261"/>
            <ac:spMk id="9" creationId="{76839E4B-B142-7BFA-9972-E257E9F96868}"/>
          </ac:spMkLst>
        </pc:spChg>
        <pc:spChg chg="add">
          <ac:chgData name="Marcus Lee" userId="5bbb721bf4ffeb7b" providerId="LiveId" clId="{D3B86B62-DBEF-4CD1-92E6-2C2D00AAF6E2}" dt="2025-04-29T12:48:45.470" v="5" actId="26606"/>
          <ac:spMkLst>
            <pc:docMk/>
            <pc:sldMk cId="3747202709" sldId="261"/>
            <ac:spMk id="20" creationId="{34C0330F-1D4F-4552-B799-615DD237B6DE}"/>
          </ac:spMkLst>
        </pc:spChg>
        <pc:spChg chg="add">
          <ac:chgData name="Marcus Lee" userId="5bbb721bf4ffeb7b" providerId="LiveId" clId="{D3B86B62-DBEF-4CD1-92E6-2C2D00AAF6E2}" dt="2025-04-29T12:48:45.470" v="5" actId="26606"/>
          <ac:spMkLst>
            <pc:docMk/>
            <pc:sldMk cId="3747202709" sldId="261"/>
            <ac:spMk id="21" creationId="{92BE0106-0C20-465B-A1BE-0BAC2737B1AD}"/>
          </ac:spMkLst>
        </pc:spChg>
        <pc:picChg chg="add mod">
          <ac:chgData name="Marcus Lee" userId="5bbb721bf4ffeb7b" providerId="LiveId" clId="{D3B86B62-DBEF-4CD1-92E6-2C2D00AAF6E2}" dt="2025-04-29T12:48:45.470" v="5" actId="26606"/>
          <ac:picMkLst>
            <pc:docMk/>
            <pc:sldMk cId="3747202709" sldId="261"/>
            <ac:picMk id="5" creationId="{A979DF10-6F37-134D-CCD2-5D05D4774AE1}"/>
          </ac:picMkLst>
        </pc:picChg>
      </pc:sldChg>
      <pc:sldChg chg="addSp delSp modSp new mod setBg">
        <pc:chgData name="Marcus Lee" userId="5bbb721bf4ffeb7b" providerId="LiveId" clId="{D3B86B62-DBEF-4CD1-92E6-2C2D00AAF6E2}" dt="2025-04-30T23:47:51.500" v="11766" actId="20577"/>
        <pc:sldMkLst>
          <pc:docMk/>
          <pc:sldMk cId="6318209" sldId="262"/>
        </pc:sldMkLst>
        <pc:spChg chg="mod">
          <ac:chgData name="Marcus Lee" userId="5bbb721bf4ffeb7b" providerId="LiveId" clId="{D3B86B62-DBEF-4CD1-92E6-2C2D00AAF6E2}" dt="2025-04-29T23:26:31.607" v="3126" actId="26606"/>
          <ac:spMkLst>
            <pc:docMk/>
            <pc:sldMk cId="6318209" sldId="262"/>
            <ac:spMk id="2" creationId="{D7F488B2-94B4-C7AC-6F5F-8404605B1245}"/>
          </ac:spMkLst>
        </pc:spChg>
        <pc:spChg chg="add del mod ord">
          <ac:chgData name="Marcus Lee" userId="5bbb721bf4ffeb7b" providerId="LiveId" clId="{D3B86B62-DBEF-4CD1-92E6-2C2D00AAF6E2}" dt="2025-04-30T23:47:51.500" v="11766" actId="20577"/>
          <ac:spMkLst>
            <pc:docMk/>
            <pc:sldMk cId="6318209" sldId="262"/>
            <ac:spMk id="3" creationId="{AFBDE3B7-ACEC-4EB9-1853-29D5F4BBBB95}"/>
          </ac:spMkLst>
        </pc:spChg>
      </pc:sldChg>
      <pc:sldChg chg="addSp delSp modSp new mod">
        <pc:chgData name="Marcus Lee" userId="5bbb721bf4ffeb7b" providerId="LiveId" clId="{D3B86B62-DBEF-4CD1-92E6-2C2D00AAF6E2}" dt="2025-04-30T19:07:38.036" v="8677" actId="1076"/>
        <pc:sldMkLst>
          <pc:docMk/>
          <pc:sldMk cId="2980888156" sldId="263"/>
        </pc:sldMkLst>
        <pc:spChg chg="mod">
          <ac:chgData name="Marcus Lee" userId="5bbb721bf4ffeb7b" providerId="LiveId" clId="{D3B86B62-DBEF-4CD1-92E6-2C2D00AAF6E2}" dt="2025-04-30T00:22:27.081" v="4083" actId="20577"/>
          <ac:spMkLst>
            <pc:docMk/>
            <pc:sldMk cId="2980888156" sldId="263"/>
            <ac:spMk id="2" creationId="{B4835D53-C653-8526-40FF-5FA3FD18BD82}"/>
          </ac:spMkLst>
        </pc:spChg>
        <pc:spChg chg="add mod">
          <ac:chgData name="Marcus Lee" userId="5bbb721bf4ffeb7b" providerId="LiveId" clId="{D3B86B62-DBEF-4CD1-92E6-2C2D00AAF6E2}" dt="2025-04-29T23:45:28.674" v="3236" actId="1076"/>
          <ac:spMkLst>
            <pc:docMk/>
            <pc:sldMk cId="2980888156" sldId="263"/>
            <ac:spMk id="10" creationId="{DE96E460-8D01-257B-314E-4AC91A6D6D58}"/>
          </ac:spMkLst>
        </pc:spChg>
        <pc:spChg chg="add mod">
          <ac:chgData name="Marcus Lee" userId="5bbb721bf4ffeb7b" providerId="LiveId" clId="{D3B86B62-DBEF-4CD1-92E6-2C2D00AAF6E2}" dt="2025-04-29T23:46:04.182" v="3301" actId="1076"/>
          <ac:spMkLst>
            <pc:docMk/>
            <pc:sldMk cId="2980888156" sldId="263"/>
            <ac:spMk id="11" creationId="{7935DB41-DA21-2FA1-13AF-B14CFA0A743B}"/>
          </ac:spMkLst>
        </pc:spChg>
        <pc:spChg chg="add mod">
          <ac:chgData name="Marcus Lee" userId="5bbb721bf4ffeb7b" providerId="LiveId" clId="{D3B86B62-DBEF-4CD1-92E6-2C2D00AAF6E2}" dt="2025-04-29T23:47:11.450" v="3359" actId="1076"/>
          <ac:spMkLst>
            <pc:docMk/>
            <pc:sldMk cId="2980888156" sldId="263"/>
            <ac:spMk id="12" creationId="{2C96975B-F1FD-E5BF-4D36-2D1B36592761}"/>
          </ac:spMkLst>
        </pc:spChg>
        <pc:picChg chg="add mod">
          <ac:chgData name="Marcus Lee" userId="5bbb721bf4ffeb7b" providerId="LiveId" clId="{D3B86B62-DBEF-4CD1-92E6-2C2D00AAF6E2}" dt="2025-04-30T19:07:38.036" v="8677" actId="1076"/>
          <ac:picMkLst>
            <pc:docMk/>
            <pc:sldMk cId="2980888156" sldId="263"/>
            <ac:picMk id="5" creationId="{51CF5A12-EF98-CF6B-0CD4-F32356705B44}"/>
          </ac:picMkLst>
        </pc:picChg>
        <pc:picChg chg="add mod">
          <ac:chgData name="Marcus Lee" userId="5bbb721bf4ffeb7b" providerId="LiveId" clId="{D3B86B62-DBEF-4CD1-92E6-2C2D00AAF6E2}" dt="2025-04-29T23:44:57.248" v="3206" actId="1076"/>
          <ac:picMkLst>
            <pc:docMk/>
            <pc:sldMk cId="2980888156" sldId="263"/>
            <ac:picMk id="7" creationId="{5960931F-0119-D40F-2ED7-BC3287FA88C5}"/>
          </ac:picMkLst>
        </pc:picChg>
        <pc:picChg chg="add mod">
          <ac:chgData name="Marcus Lee" userId="5bbb721bf4ffeb7b" providerId="LiveId" clId="{D3B86B62-DBEF-4CD1-92E6-2C2D00AAF6E2}" dt="2025-04-29T23:47:14.080" v="3360" actId="14100"/>
          <ac:picMkLst>
            <pc:docMk/>
            <pc:sldMk cId="2980888156" sldId="263"/>
            <ac:picMk id="9" creationId="{3CA38F34-5138-B81D-1DDA-C086CC9C8827}"/>
          </ac:picMkLst>
        </pc:picChg>
      </pc:sldChg>
      <pc:sldChg chg="modSp new mod">
        <pc:chgData name="Marcus Lee" userId="5bbb721bf4ffeb7b" providerId="LiveId" clId="{D3B86B62-DBEF-4CD1-92E6-2C2D00AAF6E2}" dt="2025-04-30T00:37:23.591" v="4178" actId="20577"/>
        <pc:sldMkLst>
          <pc:docMk/>
          <pc:sldMk cId="463682717" sldId="264"/>
        </pc:sldMkLst>
        <pc:spChg chg="mod">
          <ac:chgData name="Marcus Lee" userId="5bbb721bf4ffeb7b" providerId="LiveId" clId="{D3B86B62-DBEF-4CD1-92E6-2C2D00AAF6E2}" dt="2025-04-29T23:54:05.078" v="3397" actId="20577"/>
          <ac:spMkLst>
            <pc:docMk/>
            <pc:sldMk cId="463682717" sldId="264"/>
            <ac:spMk id="2" creationId="{6B5DEFC2-75BE-692A-004F-8AF7C298644E}"/>
          </ac:spMkLst>
        </pc:spChg>
        <pc:spChg chg="mod">
          <ac:chgData name="Marcus Lee" userId="5bbb721bf4ffeb7b" providerId="LiveId" clId="{D3B86B62-DBEF-4CD1-92E6-2C2D00AAF6E2}" dt="2025-04-30T00:37:23.591" v="4178" actId="20577"/>
          <ac:spMkLst>
            <pc:docMk/>
            <pc:sldMk cId="463682717" sldId="264"/>
            <ac:spMk id="3" creationId="{2337F9E0-A266-AEDE-B837-55C859F24E03}"/>
          </ac:spMkLst>
        </pc:spChg>
      </pc:sldChg>
      <pc:sldChg chg="addSp delSp modSp new mod">
        <pc:chgData name="Marcus Lee" userId="5bbb721bf4ffeb7b" providerId="LiveId" clId="{D3B86B62-DBEF-4CD1-92E6-2C2D00AAF6E2}" dt="2025-04-30T14:36:59.982" v="7725" actId="20577"/>
        <pc:sldMkLst>
          <pc:docMk/>
          <pc:sldMk cId="83520487" sldId="265"/>
        </pc:sldMkLst>
        <pc:spChg chg="mod">
          <ac:chgData name="Marcus Lee" userId="5bbb721bf4ffeb7b" providerId="LiveId" clId="{D3B86B62-DBEF-4CD1-92E6-2C2D00AAF6E2}" dt="2025-04-30T01:21:46.604" v="5300" actId="1076"/>
          <ac:spMkLst>
            <pc:docMk/>
            <pc:sldMk cId="83520487" sldId="265"/>
            <ac:spMk id="2" creationId="{28EAC411-D8ED-29FE-22CE-FC28F5727EE2}"/>
          </ac:spMkLst>
        </pc:spChg>
        <pc:spChg chg="del">
          <ac:chgData name="Marcus Lee" userId="5bbb721bf4ffeb7b" providerId="LiveId" clId="{D3B86B62-DBEF-4CD1-92E6-2C2D00AAF6E2}" dt="2025-04-30T00:38:34.020" v="4201" actId="3680"/>
          <ac:spMkLst>
            <pc:docMk/>
            <pc:sldMk cId="83520487" sldId="265"/>
            <ac:spMk id="3" creationId="{9926F650-F394-511E-CB6D-99E281004834}"/>
          </ac:spMkLst>
        </pc:spChg>
        <pc:graphicFrameChg chg="add mod ord modGraphic">
          <ac:chgData name="Marcus Lee" userId="5bbb721bf4ffeb7b" providerId="LiveId" clId="{D3B86B62-DBEF-4CD1-92E6-2C2D00AAF6E2}" dt="2025-04-30T14:36:59.982" v="7725" actId="20577"/>
          <ac:graphicFrameMkLst>
            <pc:docMk/>
            <pc:sldMk cId="83520487" sldId="265"/>
            <ac:graphicFrameMk id="4" creationId="{7D8296C5-A77C-DD9C-CE06-DCAAF4515ADF}"/>
          </ac:graphicFrameMkLst>
        </pc:graphicFrameChg>
      </pc:sldChg>
      <pc:sldChg chg="addSp delSp modSp new mod setBg">
        <pc:chgData name="Marcus Lee" userId="5bbb721bf4ffeb7b" providerId="LiveId" clId="{D3B86B62-DBEF-4CD1-92E6-2C2D00AAF6E2}" dt="2025-04-30T01:45:01.197" v="5446" actId="1076"/>
        <pc:sldMkLst>
          <pc:docMk/>
          <pc:sldMk cId="1215371548" sldId="266"/>
        </pc:sldMkLst>
        <pc:spChg chg="mod">
          <ac:chgData name="Marcus Lee" userId="5bbb721bf4ffeb7b" providerId="LiveId" clId="{D3B86B62-DBEF-4CD1-92E6-2C2D00AAF6E2}" dt="2025-04-30T01:38:04.097" v="5345" actId="26606"/>
          <ac:spMkLst>
            <pc:docMk/>
            <pc:sldMk cId="1215371548" sldId="266"/>
            <ac:spMk id="2" creationId="{73094203-86BC-35F0-02F8-040896D5C50D}"/>
          </ac:spMkLst>
        </pc:spChg>
        <pc:spChg chg="add del">
          <ac:chgData name="Marcus Lee" userId="5bbb721bf4ffeb7b" providerId="LiveId" clId="{D3B86B62-DBEF-4CD1-92E6-2C2D00AAF6E2}" dt="2025-04-30T01:43:22.924" v="5411" actId="931"/>
          <ac:spMkLst>
            <pc:docMk/>
            <pc:sldMk cId="1215371548" sldId="266"/>
            <ac:spMk id="3" creationId="{F81C1E02-148D-748C-FD48-5C3F3E44AFFB}"/>
          </ac:spMkLst>
        </pc:spChg>
        <pc:spChg chg="add del">
          <ac:chgData name="Marcus Lee" userId="5bbb721bf4ffeb7b" providerId="LiveId" clId="{D3B86B62-DBEF-4CD1-92E6-2C2D00AAF6E2}" dt="2025-04-30T01:37:40.305" v="5337" actId="26606"/>
          <ac:spMkLst>
            <pc:docMk/>
            <pc:sldMk cId="1215371548" sldId="266"/>
            <ac:spMk id="13" creationId="{19892818-E7D4-EA82-E9E6-948C1A42676D}"/>
          </ac:spMkLst>
        </pc:spChg>
        <pc:spChg chg="add del">
          <ac:chgData name="Marcus Lee" userId="5bbb721bf4ffeb7b" providerId="LiveId" clId="{D3B86B62-DBEF-4CD1-92E6-2C2D00AAF6E2}" dt="2025-04-30T01:37:26.655" v="5331" actId="26606"/>
          <ac:spMkLst>
            <pc:docMk/>
            <pc:sldMk cId="1215371548" sldId="266"/>
            <ac:spMk id="14" creationId="{774A975B-A886-5202-0489-6965514A0D14}"/>
          </ac:spMkLst>
        </pc:spChg>
        <pc:spChg chg="add del">
          <ac:chgData name="Marcus Lee" userId="5bbb721bf4ffeb7b" providerId="LiveId" clId="{D3B86B62-DBEF-4CD1-92E6-2C2D00AAF6E2}" dt="2025-04-30T01:37:26.655" v="5331" actId="26606"/>
          <ac:spMkLst>
            <pc:docMk/>
            <pc:sldMk cId="1215371548" sldId="266"/>
            <ac:spMk id="16" creationId="{EA67E988-5919-57BB-C7DE-D3EAD38A3045}"/>
          </ac:spMkLst>
        </pc:spChg>
        <pc:spChg chg="add del">
          <ac:chgData name="Marcus Lee" userId="5bbb721bf4ffeb7b" providerId="LiveId" clId="{D3B86B62-DBEF-4CD1-92E6-2C2D00AAF6E2}" dt="2025-04-30T01:37:26.655" v="5331" actId="26606"/>
          <ac:spMkLst>
            <pc:docMk/>
            <pc:sldMk cId="1215371548" sldId="266"/>
            <ac:spMk id="18" creationId="{FAF3766F-DEF3-4802-BB0D-7A18EDD9704F}"/>
          </ac:spMkLst>
        </pc:spChg>
        <pc:spChg chg="add del">
          <ac:chgData name="Marcus Lee" userId="5bbb721bf4ffeb7b" providerId="LiveId" clId="{D3B86B62-DBEF-4CD1-92E6-2C2D00AAF6E2}" dt="2025-04-30T01:37:26.655" v="5331" actId="26606"/>
          <ac:spMkLst>
            <pc:docMk/>
            <pc:sldMk cId="1215371548" sldId="266"/>
            <ac:spMk id="20" creationId="{F607139A-B8D6-F44D-146D-4B8B10BD76F1}"/>
          </ac:spMkLst>
        </pc:spChg>
        <pc:spChg chg="add del">
          <ac:chgData name="Marcus Lee" userId="5bbb721bf4ffeb7b" providerId="LiveId" clId="{D3B86B62-DBEF-4CD1-92E6-2C2D00AAF6E2}" dt="2025-04-30T01:37:26.655" v="5331" actId="26606"/>
          <ac:spMkLst>
            <pc:docMk/>
            <pc:sldMk cId="1215371548" sldId="266"/>
            <ac:spMk id="22" creationId="{E96D50D3-A1F1-C63D-8DE9-882DF2C05F97}"/>
          </ac:spMkLst>
        </pc:spChg>
        <pc:spChg chg="add del">
          <ac:chgData name="Marcus Lee" userId="5bbb721bf4ffeb7b" providerId="LiveId" clId="{D3B86B62-DBEF-4CD1-92E6-2C2D00AAF6E2}" dt="2025-04-30T01:37:35.634" v="5333" actId="26606"/>
          <ac:spMkLst>
            <pc:docMk/>
            <pc:sldMk cId="1215371548" sldId="266"/>
            <ac:spMk id="24" creationId="{774A975B-A886-5202-0489-6965514A0D14}"/>
          </ac:spMkLst>
        </pc:spChg>
        <pc:spChg chg="add del">
          <ac:chgData name="Marcus Lee" userId="5bbb721bf4ffeb7b" providerId="LiveId" clId="{D3B86B62-DBEF-4CD1-92E6-2C2D00AAF6E2}" dt="2025-04-30T01:37:35.634" v="5333" actId="26606"/>
          <ac:spMkLst>
            <pc:docMk/>
            <pc:sldMk cId="1215371548" sldId="266"/>
            <ac:spMk id="25" creationId="{EA67E988-5919-57BB-C7DE-D3EAD38A3045}"/>
          </ac:spMkLst>
        </pc:spChg>
        <pc:spChg chg="add del">
          <ac:chgData name="Marcus Lee" userId="5bbb721bf4ffeb7b" providerId="LiveId" clId="{D3B86B62-DBEF-4CD1-92E6-2C2D00AAF6E2}" dt="2025-04-30T01:37:35.634" v="5333" actId="26606"/>
          <ac:spMkLst>
            <pc:docMk/>
            <pc:sldMk cId="1215371548" sldId="266"/>
            <ac:spMk id="26" creationId="{67A7C490-FB0D-4946-BDB7-1CF2F58DAE01}"/>
          </ac:spMkLst>
        </pc:spChg>
        <pc:spChg chg="add del">
          <ac:chgData name="Marcus Lee" userId="5bbb721bf4ffeb7b" providerId="LiveId" clId="{D3B86B62-DBEF-4CD1-92E6-2C2D00AAF6E2}" dt="2025-04-30T01:37:38.402" v="5335" actId="26606"/>
          <ac:spMkLst>
            <pc:docMk/>
            <pc:sldMk cId="1215371548" sldId="266"/>
            <ac:spMk id="28" creationId="{774A975B-A886-5202-0489-6965514A0D14}"/>
          </ac:spMkLst>
        </pc:spChg>
        <pc:spChg chg="add del">
          <ac:chgData name="Marcus Lee" userId="5bbb721bf4ffeb7b" providerId="LiveId" clId="{D3B86B62-DBEF-4CD1-92E6-2C2D00AAF6E2}" dt="2025-04-30T01:37:38.402" v="5335" actId="26606"/>
          <ac:spMkLst>
            <pc:docMk/>
            <pc:sldMk cId="1215371548" sldId="266"/>
            <ac:spMk id="29" creationId="{EA67E988-5919-57BB-C7DE-D3EAD38A3045}"/>
          </ac:spMkLst>
        </pc:spChg>
        <pc:spChg chg="add del">
          <ac:chgData name="Marcus Lee" userId="5bbb721bf4ffeb7b" providerId="LiveId" clId="{D3B86B62-DBEF-4CD1-92E6-2C2D00AAF6E2}" dt="2025-04-30T01:37:38.402" v="5335" actId="26606"/>
          <ac:spMkLst>
            <pc:docMk/>
            <pc:sldMk cId="1215371548" sldId="266"/>
            <ac:spMk id="30" creationId="{CD7F9EC8-0E2C-4023-9DD1-73BEF6B80D13}"/>
          </ac:spMkLst>
        </pc:spChg>
        <pc:spChg chg="add del">
          <ac:chgData name="Marcus Lee" userId="5bbb721bf4ffeb7b" providerId="LiveId" clId="{D3B86B62-DBEF-4CD1-92E6-2C2D00AAF6E2}" dt="2025-04-30T01:37:38.402" v="5335" actId="26606"/>
          <ac:spMkLst>
            <pc:docMk/>
            <pc:sldMk cId="1215371548" sldId="266"/>
            <ac:spMk id="31" creationId="{44F04248-5D9D-8508-5CDF-589D5EBD703E}"/>
          </ac:spMkLst>
        </pc:spChg>
        <pc:spChg chg="add del">
          <ac:chgData name="Marcus Lee" userId="5bbb721bf4ffeb7b" providerId="LiveId" clId="{D3B86B62-DBEF-4CD1-92E6-2C2D00AAF6E2}" dt="2025-04-30T01:37:40.305" v="5337" actId="26606"/>
          <ac:spMkLst>
            <pc:docMk/>
            <pc:sldMk cId="1215371548" sldId="266"/>
            <ac:spMk id="33" creationId="{9EE42DCE-4A4F-44C4-84E5-261B3BEEF1DA}"/>
          </ac:spMkLst>
        </pc:spChg>
        <pc:spChg chg="add del">
          <ac:chgData name="Marcus Lee" userId="5bbb721bf4ffeb7b" providerId="LiveId" clId="{D3B86B62-DBEF-4CD1-92E6-2C2D00AAF6E2}" dt="2025-04-30T01:37:40.305" v="5337" actId="26606"/>
          <ac:spMkLst>
            <pc:docMk/>
            <pc:sldMk cId="1215371548" sldId="266"/>
            <ac:spMk id="34" creationId="{5219862E-7186-427C-8292-92687AF4E592}"/>
          </ac:spMkLst>
        </pc:spChg>
        <pc:spChg chg="add del">
          <ac:chgData name="Marcus Lee" userId="5bbb721bf4ffeb7b" providerId="LiveId" clId="{D3B86B62-DBEF-4CD1-92E6-2C2D00AAF6E2}" dt="2025-04-30T01:37:41.660" v="5339" actId="26606"/>
          <ac:spMkLst>
            <pc:docMk/>
            <pc:sldMk cId="1215371548" sldId="266"/>
            <ac:spMk id="36" creationId="{E2EF6F8F-597F-716E-5B22-76DC90B3E7BC}"/>
          </ac:spMkLst>
        </pc:spChg>
        <pc:spChg chg="add del">
          <ac:chgData name="Marcus Lee" userId="5bbb721bf4ffeb7b" providerId="LiveId" clId="{D3B86B62-DBEF-4CD1-92E6-2C2D00AAF6E2}" dt="2025-04-30T01:37:41.660" v="5339" actId="26606"/>
          <ac:spMkLst>
            <pc:docMk/>
            <pc:sldMk cId="1215371548" sldId="266"/>
            <ac:spMk id="37" creationId="{2AC934FA-18DC-F7A3-0EA7-05EDF7A3219F}"/>
          </ac:spMkLst>
        </pc:spChg>
        <pc:spChg chg="add del">
          <ac:chgData name="Marcus Lee" userId="5bbb721bf4ffeb7b" providerId="LiveId" clId="{D3B86B62-DBEF-4CD1-92E6-2C2D00AAF6E2}" dt="2025-04-30T01:37:41.660" v="5339" actId="26606"/>
          <ac:spMkLst>
            <pc:docMk/>
            <pc:sldMk cId="1215371548" sldId="266"/>
            <ac:spMk id="38" creationId="{2E92586B-98E2-B534-FD21-A5BF88634159}"/>
          </ac:spMkLst>
        </pc:spChg>
        <pc:spChg chg="add del">
          <ac:chgData name="Marcus Lee" userId="5bbb721bf4ffeb7b" providerId="LiveId" clId="{D3B86B62-DBEF-4CD1-92E6-2C2D00AAF6E2}" dt="2025-04-30T01:37:42.912" v="5341" actId="26606"/>
          <ac:spMkLst>
            <pc:docMk/>
            <pc:sldMk cId="1215371548" sldId="266"/>
            <ac:spMk id="40" creationId="{A082E5AA-6E5F-4FCC-8C41-11E32F833BFC}"/>
          </ac:spMkLst>
        </pc:spChg>
        <pc:spChg chg="add del">
          <ac:chgData name="Marcus Lee" userId="5bbb721bf4ffeb7b" providerId="LiveId" clId="{D3B86B62-DBEF-4CD1-92E6-2C2D00AAF6E2}" dt="2025-04-30T01:37:42.912" v="5341" actId="26606"/>
          <ac:spMkLst>
            <pc:docMk/>
            <pc:sldMk cId="1215371548" sldId="266"/>
            <ac:spMk id="41" creationId="{92BE0106-0C20-465B-A1BE-0BAC2737B1AD}"/>
          </ac:spMkLst>
        </pc:spChg>
        <pc:spChg chg="add del">
          <ac:chgData name="Marcus Lee" userId="5bbb721bf4ffeb7b" providerId="LiveId" clId="{D3B86B62-DBEF-4CD1-92E6-2C2D00AAF6E2}" dt="2025-04-30T01:37:42.912" v="5341" actId="26606"/>
          <ac:spMkLst>
            <pc:docMk/>
            <pc:sldMk cId="1215371548" sldId="266"/>
            <ac:spMk id="42" creationId="{4A3D569D-D3A6-49CA-A483-291E95DACA14}"/>
          </ac:spMkLst>
        </pc:spChg>
        <pc:spChg chg="add del">
          <ac:chgData name="Marcus Lee" userId="5bbb721bf4ffeb7b" providerId="LiveId" clId="{D3B86B62-DBEF-4CD1-92E6-2C2D00AAF6E2}" dt="2025-04-30T01:37:42.912" v="5341" actId="26606"/>
          <ac:spMkLst>
            <pc:docMk/>
            <pc:sldMk cId="1215371548" sldId="266"/>
            <ac:spMk id="43" creationId="{441EAA82-DA6A-6893-5DA2-13FC94AC0184}"/>
          </ac:spMkLst>
        </pc:spChg>
        <pc:spChg chg="add del">
          <ac:chgData name="Marcus Lee" userId="5bbb721bf4ffeb7b" providerId="LiveId" clId="{D3B86B62-DBEF-4CD1-92E6-2C2D00AAF6E2}" dt="2025-04-30T01:38:04.097" v="5345" actId="26606"/>
          <ac:spMkLst>
            <pc:docMk/>
            <pc:sldMk cId="1215371548" sldId="266"/>
            <ac:spMk id="45" creationId="{269FB8E5-6466-48D1-A250-C0CC9E5D3845}"/>
          </ac:spMkLst>
        </pc:spChg>
        <pc:spChg chg="add del">
          <ac:chgData name="Marcus Lee" userId="5bbb721bf4ffeb7b" providerId="LiveId" clId="{D3B86B62-DBEF-4CD1-92E6-2C2D00AAF6E2}" dt="2025-04-30T01:38:04.097" v="5345" actId="26606"/>
          <ac:spMkLst>
            <pc:docMk/>
            <pc:sldMk cId="1215371548" sldId="266"/>
            <ac:spMk id="46" creationId="{CD6ABB8C-66B7-4769-3CE8-A6E01B59F18D}"/>
          </ac:spMkLst>
        </pc:spChg>
        <pc:spChg chg="add del">
          <ac:chgData name="Marcus Lee" userId="5bbb721bf4ffeb7b" providerId="LiveId" clId="{D3B86B62-DBEF-4CD1-92E6-2C2D00AAF6E2}" dt="2025-04-30T01:38:04.097" v="5345" actId="26606"/>
          <ac:spMkLst>
            <pc:docMk/>
            <pc:sldMk cId="1215371548" sldId="266"/>
            <ac:spMk id="47" creationId="{870EC931-D4D3-1666-3E5E-6B5C163D74D8}"/>
          </ac:spMkLst>
        </pc:spChg>
        <pc:spChg chg="add mod">
          <ac:chgData name="Marcus Lee" userId="5bbb721bf4ffeb7b" providerId="LiveId" clId="{D3B86B62-DBEF-4CD1-92E6-2C2D00AAF6E2}" dt="2025-04-30T01:44:35.864" v="5440" actId="1076"/>
          <ac:spMkLst>
            <pc:docMk/>
            <pc:sldMk cId="1215371548" sldId="266"/>
            <ac:spMk id="48" creationId="{7306F8DD-7E8F-4E0B-761D-977C50CB7AD6}"/>
          </ac:spMkLst>
        </pc:spChg>
        <pc:spChg chg="add mod">
          <ac:chgData name="Marcus Lee" userId="5bbb721bf4ffeb7b" providerId="LiveId" clId="{D3B86B62-DBEF-4CD1-92E6-2C2D00AAF6E2}" dt="2025-04-30T01:44:57.050" v="5445" actId="1076"/>
          <ac:spMkLst>
            <pc:docMk/>
            <pc:sldMk cId="1215371548" sldId="266"/>
            <ac:spMk id="49" creationId="{24A6CBDC-EE8B-5321-0E47-4E4B43FF220D}"/>
          </ac:spMkLst>
        </pc:spChg>
        <pc:spChg chg="add mod">
          <ac:chgData name="Marcus Lee" userId="5bbb721bf4ffeb7b" providerId="LiveId" clId="{D3B86B62-DBEF-4CD1-92E6-2C2D00AAF6E2}" dt="2025-04-30T01:45:01.197" v="5446" actId="1076"/>
          <ac:spMkLst>
            <pc:docMk/>
            <pc:sldMk cId="1215371548" sldId="266"/>
            <ac:spMk id="50" creationId="{433D8C20-2E8B-2EC3-B64E-39FD31306486}"/>
          </ac:spMkLst>
        </pc:spChg>
        <pc:picChg chg="add mod ord">
          <ac:chgData name="Marcus Lee" userId="5bbb721bf4ffeb7b" providerId="LiveId" clId="{D3B86B62-DBEF-4CD1-92E6-2C2D00AAF6E2}" dt="2025-04-30T01:39:11.047" v="5371" actId="931"/>
          <ac:picMkLst>
            <pc:docMk/>
            <pc:sldMk cId="1215371548" sldId="266"/>
            <ac:picMk id="5" creationId="{32FD0734-7000-9C79-2319-C4653DE364A9}"/>
          </ac:picMkLst>
        </pc:picChg>
        <pc:picChg chg="add mod ord">
          <ac:chgData name="Marcus Lee" userId="5bbb721bf4ffeb7b" providerId="LiveId" clId="{D3B86B62-DBEF-4CD1-92E6-2C2D00AAF6E2}" dt="2025-04-30T01:39:11.047" v="5371" actId="931"/>
          <ac:picMkLst>
            <pc:docMk/>
            <pc:sldMk cId="1215371548" sldId="266"/>
            <ac:picMk id="7" creationId="{8C814265-AAB8-190A-8864-6E605470EFF3}"/>
          </ac:picMkLst>
        </pc:picChg>
        <pc:picChg chg="add mod">
          <ac:chgData name="Marcus Lee" userId="5bbb721bf4ffeb7b" providerId="LiveId" clId="{D3B86B62-DBEF-4CD1-92E6-2C2D00AAF6E2}" dt="2025-04-30T01:39:11.047" v="5371" actId="931"/>
          <ac:picMkLst>
            <pc:docMk/>
            <pc:sldMk cId="1215371548" sldId="266"/>
            <ac:picMk id="9" creationId="{69EDC903-B51D-4E4B-5E43-4BC54503152C}"/>
          </ac:picMkLst>
        </pc:picChg>
        <pc:picChg chg="add mod">
          <ac:chgData name="Marcus Lee" userId="5bbb721bf4ffeb7b" providerId="LiveId" clId="{D3B86B62-DBEF-4CD1-92E6-2C2D00AAF6E2}" dt="2025-04-30T01:42:10.766" v="5410" actId="931"/>
          <ac:picMkLst>
            <pc:docMk/>
            <pc:sldMk cId="1215371548" sldId="266"/>
            <ac:picMk id="11" creationId="{15F0A743-A3AF-D710-DF80-312C8C849676}"/>
          </ac:picMkLst>
        </pc:picChg>
        <pc:picChg chg="add mod">
          <ac:chgData name="Marcus Lee" userId="5bbb721bf4ffeb7b" providerId="LiveId" clId="{D3B86B62-DBEF-4CD1-92E6-2C2D00AAF6E2}" dt="2025-04-30T01:42:10.766" v="5410" actId="931"/>
          <ac:picMkLst>
            <pc:docMk/>
            <pc:sldMk cId="1215371548" sldId="266"/>
            <ac:picMk id="15" creationId="{8F805E84-8953-C7B5-C0F7-5088B51293F6}"/>
          </ac:picMkLst>
        </pc:picChg>
        <pc:picChg chg="add mod">
          <ac:chgData name="Marcus Lee" userId="5bbb721bf4ffeb7b" providerId="LiveId" clId="{D3B86B62-DBEF-4CD1-92E6-2C2D00AAF6E2}" dt="2025-04-30T01:42:10.766" v="5410" actId="931"/>
          <ac:picMkLst>
            <pc:docMk/>
            <pc:sldMk cId="1215371548" sldId="266"/>
            <ac:picMk id="19" creationId="{B591EB7B-BF25-A4AE-E12A-9307CB93CBD8}"/>
          </ac:picMkLst>
        </pc:picChg>
        <pc:picChg chg="add mod">
          <ac:chgData name="Marcus Lee" userId="5bbb721bf4ffeb7b" providerId="LiveId" clId="{D3B86B62-DBEF-4CD1-92E6-2C2D00AAF6E2}" dt="2025-04-30T01:41:42.662" v="5391"/>
          <ac:picMkLst>
            <pc:docMk/>
            <pc:sldMk cId="1215371548" sldId="266"/>
            <ac:picMk id="21" creationId="{6D4ED23D-E864-E6CA-0E9D-59A5E67DD855}"/>
          </ac:picMkLst>
        </pc:picChg>
        <pc:picChg chg="add mod">
          <ac:chgData name="Marcus Lee" userId="5bbb721bf4ffeb7b" providerId="LiveId" clId="{D3B86B62-DBEF-4CD1-92E6-2C2D00AAF6E2}" dt="2025-04-30T01:44:25.806" v="5437" actId="1076"/>
          <ac:picMkLst>
            <pc:docMk/>
            <pc:sldMk cId="1215371548" sldId="266"/>
            <ac:picMk id="27" creationId="{E389708A-C623-1A1A-9BA6-F9591EA23E31}"/>
          </ac:picMkLst>
        </pc:picChg>
        <pc:picChg chg="add mod">
          <ac:chgData name="Marcus Lee" userId="5bbb721bf4ffeb7b" providerId="LiveId" clId="{D3B86B62-DBEF-4CD1-92E6-2C2D00AAF6E2}" dt="2025-04-30T01:44:19.242" v="5434" actId="1076"/>
          <ac:picMkLst>
            <pc:docMk/>
            <pc:sldMk cId="1215371548" sldId="266"/>
            <ac:picMk id="35" creationId="{7ADFC75F-C23F-B0AA-C740-5CB0919AF490}"/>
          </ac:picMkLst>
        </pc:picChg>
        <pc:picChg chg="add mod">
          <ac:chgData name="Marcus Lee" userId="5bbb721bf4ffeb7b" providerId="LiveId" clId="{D3B86B62-DBEF-4CD1-92E6-2C2D00AAF6E2}" dt="2025-04-30T01:44:16.176" v="5433" actId="1076"/>
          <ac:picMkLst>
            <pc:docMk/>
            <pc:sldMk cId="1215371548" sldId="266"/>
            <ac:picMk id="44" creationId="{D53E261F-B595-5229-D005-5F8CAF609F61}"/>
          </ac:picMkLst>
        </pc:picChg>
      </pc:sldChg>
      <pc:sldChg chg="addSp delSp modSp new mod">
        <pc:chgData name="Marcus Lee" userId="5bbb721bf4ffeb7b" providerId="LiveId" clId="{D3B86B62-DBEF-4CD1-92E6-2C2D00AAF6E2}" dt="2025-04-30T01:51:47.078" v="5996" actId="1076"/>
        <pc:sldMkLst>
          <pc:docMk/>
          <pc:sldMk cId="2065058258" sldId="267"/>
        </pc:sldMkLst>
        <pc:spChg chg="mod">
          <ac:chgData name="Marcus Lee" userId="5bbb721bf4ffeb7b" providerId="LiveId" clId="{D3B86B62-DBEF-4CD1-92E6-2C2D00AAF6E2}" dt="2025-04-30T01:45:32.867" v="5474" actId="20577"/>
          <ac:spMkLst>
            <pc:docMk/>
            <pc:sldMk cId="2065058258" sldId="267"/>
            <ac:spMk id="2" creationId="{34F7C9F0-2454-367C-D2F3-CE7C43F620F9}"/>
          </ac:spMkLst>
        </pc:spChg>
        <pc:spChg chg="del">
          <ac:chgData name="Marcus Lee" userId="5bbb721bf4ffeb7b" providerId="LiveId" clId="{D3B86B62-DBEF-4CD1-92E6-2C2D00AAF6E2}" dt="2025-04-30T01:45:45.489" v="5475" actId="3680"/>
          <ac:spMkLst>
            <pc:docMk/>
            <pc:sldMk cId="2065058258" sldId="267"/>
            <ac:spMk id="3" creationId="{87B4B0BF-DAB3-B659-4269-B2F411FAA29C}"/>
          </ac:spMkLst>
        </pc:spChg>
        <pc:graphicFrameChg chg="add mod ord modGraphic">
          <ac:chgData name="Marcus Lee" userId="5bbb721bf4ffeb7b" providerId="LiveId" clId="{D3B86B62-DBEF-4CD1-92E6-2C2D00AAF6E2}" dt="2025-04-30T01:51:47.078" v="5996" actId="1076"/>
          <ac:graphicFrameMkLst>
            <pc:docMk/>
            <pc:sldMk cId="2065058258" sldId="267"/>
            <ac:graphicFrameMk id="4" creationId="{7D74180F-3186-0C31-470F-2FBC82A55F5D}"/>
          </ac:graphicFrameMkLst>
        </pc:graphicFrameChg>
      </pc:sldChg>
      <pc:sldChg chg="addSp delSp modSp new mod">
        <pc:chgData name="Marcus Lee" userId="5bbb721bf4ffeb7b" providerId="LiveId" clId="{D3B86B62-DBEF-4CD1-92E6-2C2D00AAF6E2}" dt="2025-04-30T01:55:23.427" v="6056" actId="1076"/>
        <pc:sldMkLst>
          <pc:docMk/>
          <pc:sldMk cId="4219418560" sldId="268"/>
        </pc:sldMkLst>
        <pc:spChg chg="mod">
          <ac:chgData name="Marcus Lee" userId="5bbb721bf4ffeb7b" providerId="LiveId" clId="{D3B86B62-DBEF-4CD1-92E6-2C2D00AAF6E2}" dt="2025-04-30T01:52:05.590" v="6035" actId="20577"/>
          <ac:spMkLst>
            <pc:docMk/>
            <pc:sldMk cId="4219418560" sldId="268"/>
            <ac:spMk id="2" creationId="{A3172AF4-8C80-0076-2036-7CEE5C5FCDEE}"/>
          </ac:spMkLst>
        </pc:spChg>
        <pc:spChg chg="del">
          <ac:chgData name="Marcus Lee" userId="5bbb721bf4ffeb7b" providerId="LiveId" clId="{D3B86B62-DBEF-4CD1-92E6-2C2D00AAF6E2}" dt="2025-04-30T01:54:22.755" v="6036" actId="931"/>
          <ac:spMkLst>
            <pc:docMk/>
            <pc:sldMk cId="4219418560" sldId="268"/>
            <ac:spMk id="3" creationId="{39FF7920-D4E3-451B-BDC8-EDF870C32377}"/>
          </ac:spMkLst>
        </pc:spChg>
        <pc:spChg chg="add mod">
          <ac:chgData name="Marcus Lee" userId="5bbb721bf4ffeb7b" providerId="LiveId" clId="{D3B86B62-DBEF-4CD1-92E6-2C2D00AAF6E2}" dt="2025-04-30T01:55:06.234" v="6051" actId="1076"/>
          <ac:spMkLst>
            <pc:docMk/>
            <pc:sldMk cId="4219418560" sldId="268"/>
            <ac:spMk id="10" creationId="{A495F011-CB2A-1AB9-81F9-2C1390B8258C}"/>
          </ac:spMkLst>
        </pc:spChg>
        <pc:spChg chg="add mod">
          <ac:chgData name="Marcus Lee" userId="5bbb721bf4ffeb7b" providerId="LiveId" clId="{D3B86B62-DBEF-4CD1-92E6-2C2D00AAF6E2}" dt="2025-04-30T01:55:08.098" v="6052" actId="1076"/>
          <ac:spMkLst>
            <pc:docMk/>
            <pc:sldMk cId="4219418560" sldId="268"/>
            <ac:spMk id="11" creationId="{F4B829ED-C112-7278-8743-2E59FC6DE83D}"/>
          </ac:spMkLst>
        </pc:spChg>
        <pc:spChg chg="add mod">
          <ac:chgData name="Marcus Lee" userId="5bbb721bf4ffeb7b" providerId="LiveId" clId="{D3B86B62-DBEF-4CD1-92E6-2C2D00AAF6E2}" dt="2025-04-30T01:55:19.534" v="6055" actId="1076"/>
          <ac:spMkLst>
            <pc:docMk/>
            <pc:sldMk cId="4219418560" sldId="268"/>
            <ac:spMk id="12" creationId="{36BD8FEC-0483-1E71-E6F4-C4FE6D242BB0}"/>
          </ac:spMkLst>
        </pc:spChg>
        <pc:picChg chg="add mod">
          <ac:chgData name="Marcus Lee" userId="5bbb721bf4ffeb7b" providerId="LiveId" clId="{D3B86B62-DBEF-4CD1-92E6-2C2D00AAF6E2}" dt="2025-04-30T01:55:23.427" v="6056" actId="1076"/>
          <ac:picMkLst>
            <pc:docMk/>
            <pc:sldMk cId="4219418560" sldId="268"/>
            <ac:picMk id="5" creationId="{833235B8-7C55-A3D5-A7CA-491722BDAF88}"/>
          </ac:picMkLst>
        </pc:picChg>
        <pc:picChg chg="add mod">
          <ac:chgData name="Marcus Lee" userId="5bbb721bf4ffeb7b" providerId="LiveId" clId="{D3B86B62-DBEF-4CD1-92E6-2C2D00AAF6E2}" dt="2025-04-30T01:54:39.167" v="6043" actId="1076"/>
          <ac:picMkLst>
            <pc:docMk/>
            <pc:sldMk cId="4219418560" sldId="268"/>
            <ac:picMk id="7" creationId="{7F2A016D-A150-A676-EC91-4045D356BEFF}"/>
          </ac:picMkLst>
        </pc:picChg>
        <pc:picChg chg="add mod">
          <ac:chgData name="Marcus Lee" userId="5bbb721bf4ffeb7b" providerId="LiveId" clId="{D3B86B62-DBEF-4CD1-92E6-2C2D00AAF6E2}" dt="2025-04-30T01:55:16.025" v="6054" actId="1076"/>
          <ac:picMkLst>
            <pc:docMk/>
            <pc:sldMk cId="4219418560" sldId="268"/>
            <ac:picMk id="9" creationId="{B28E2CEA-BAB1-8908-EB9D-1E209E0E53ED}"/>
          </ac:picMkLst>
        </pc:picChg>
      </pc:sldChg>
      <pc:sldChg chg="addSp delSp modSp new mod">
        <pc:chgData name="Marcus Lee" userId="5bbb721bf4ffeb7b" providerId="LiveId" clId="{D3B86B62-DBEF-4CD1-92E6-2C2D00AAF6E2}" dt="2025-04-30T14:22:06.141" v="7351" actId="20577"/>
        <pc:sldMkLst>
          <pc:docMk/>
          <pc:sldMk cId="3463075593" sldId="269"/>
        </pc:sldMkLst>
        <pc:spChg chg="mod">
          <ac:chgData name="Marcus Lee" userId="5bbb721bf4ffeb7b" providerId="LiveId" clId="{D3B86B62-DBEF-4CD1-92E6-2C2D00AAF6E2}" dt="2025-04-30T13:47:20.370" v="6089" actId="20577"/>
          <ac:spMkLst>
            <pc:docMk/>
            <pc:sldMk cId="3463075593" sldId="269"/>
            <ac:spMk id="2" creationId="{9F255155-4150-F546-C662-DC3A8B19DC8D}"/>
          </ac:spMkLst>
        </pc:spChg>
        <pc:spChg chg="del">
          <ac:chgData name="Marcus Lee" userId="5bbb721bf4ffeb7b" providerId="LiveId" clId="{D3B86B62-DBEF-4CD1-92E6-2C2D00AAF6E2}" dt="2025-04-30T13:47:55.370" v="6090" actId="3680"/>
          <ac:spMkLst>
            <pc:docMk/>
            <pc:sldMk cId="3463075593" sldId="269"/>
            <ac:spMk id="3" creationId="{C9669BA4-453F-6AAA-0B65-517E6053F4CB}"/>
          </ac:spMkLst>
        </pc:spChg>
        <pc:graphicFrameChg chg="add mod ord modGraphic">
          <ac:chgData name="Marcus Lee" userId="5bbb721bf4ffeb7b" providerId="LiveId" clId="{D3B86B62-DBEF-4CD1-92E6-2C2D00AAF6E2}" dt="2025-04-30T14:22:06.141" v="7351" actId="20577"/>
          <ac:graphicFrameMkLst>
            <pc:docMk/>
            <pc:sldMk cId="3463075593" sldId="269"/>
            <ac:graphicFrameMk id="4" creationId="{81560ED9-323F-1366-C7A0-5E9502AFF4D9}"/>
          </ac:graphicFrameMkLst>
        </pc:graphicFrameChg>
      </pc:sldChg>
      <pc:sldChg chg="addSp delSp modSp new mod">
        <pc:chgData name="Marcus Lee" userId="5bbb721bf4ffeb7b" providerId="LiveId" clId="{D3B86B62-DBEF-4CD1-92E6-2C2D00AAF6E2}" dt="2025-04-30T14:13:49.650" v="6958" actId="1076"/>
        <pc:sldMkLst>
          <pc:docMk/>
          <pc:sldMk cId="3929318365" sldId="270"/>
        </pc:sldMkLst>
        <pc:spChg chg="mod">
          <ac:chgData name="Marcus Lee" userId="5bbb721bf4ffeb7b" providerId="LiveId" clId="{D3B86B62-DBEF-4CD1-92E6-2C2D00AAF6E2}" dt="2025-04-30T14:05:58.096" v="6926" actId="20577"/>
          <ac:spMkLst>
            <pc:docMk/>
            <pc:sldMk cId="3929318365" sldId="270"/>
            <ac:spMk id="2" creationId="{94F6A212-C98E-1546-C206-94C5E9CA9306}"/>
          </ac:spMkLst>
        </pc:spChg>
        <pc:spChg chg="del">
          <ac:chgData name="Marcus Lee" userId="5bbb721bf4ffeb7b" providerId="LiveId" clId="{D3B86B62-DBEF-4CD1-92E6-2C2D00AAF6E2}" dt="2025-04-30T14:04:54.814" v="6881" actId="931"/>
          <ac:spMkLst>
            <pc:docMk/>
            <pc:sldMk cId="3929318365" sldId="270"/>
            <ac:spMk id="3" creationId="{2EB12B3A-F977-DFD0-FF82-08323EEDE2AB}"/>
          </ac:spMkLst>
        </pc:spChg>
        <pc:spChg chg="add mod">
          <ac:chgData name="Marcus Lee" userId="5bbb721bf4ffeb7b" providerId="LiveId" clId="{D3B86B62-DBEF-4CD1-92E6-2C2D00AAF6E2}" dt="2025-04-30T14:13:45.926" v="6957" actId="1076"/>
          <ac:spMkLst>
            <pc:docMk/>
            <pc:sldMk cId="3929318365" sldId="270"/>
            <ac:spMk id="8" creationId="{619AEDBB-1209-0A9E-F57D-0352815A2627}"/>
          </ac:spMkLst>
        </pc:spChg>
        <pc:spChg chg="add mod">
          <ac:chgData name="Marcus Lee" userId="5bbb721bf4ffeb7b" providerId="LiveId" clId="{D3B86B62-DBEF-4CD1-92E6-2C2D00AAF6E2}" dt="2025-04-30T14:13:49.650" v="6958" actId="1076"/>
          <ac:spMkLst>
            <pc:docMk/>
            <pc:sldMk cId="3929318365" sldId="270"/>
            <ac:spMk id="9" creationId="{727EDA7E-21C9-35BB-23E3-A05773C627AD}"/>
          </ac:spMkLst>
        </pc:spChg>
        <pc:picChg chg="add mod">
          <ac:chgData name="Marcus Lee" userId="5bbb721bf4ffeb7b" providerId="LiveId" clId="{D3B86B62-DBEF-4CD1-92E6-2C2D00AAF6E2}" dt="2025-04-30T14:13:27.722" v="6952" actId="1076"/>
          <ac:picMkLst>
            <pc:docMk/>
            <pc:sldMk cId="3929318365" sldId="270"/>
            <ac:picMk id="5" creationId="{C24B9472-D04D-494E-75E1-B728A01BAD7B}"/>
          </ac:picMkLst>
        </pc:picChg>
        <pc:picChg chg="add mod">
          <ac:chgData name="Marcus Lee" userId="5bbb721bf4ffeb7b" providerId="LiveId" clId="{D3B86B62-DBEF-4CD1-92E6-2C2D00AAF6E2}" dt="2025-04-30T14:13:42.462" v="6956" actId="1076"/>
          <ac:picMkLst>
            <pc:docMk/>
            <pc:sldMk cId="3929318365" sldId="270"/>
            <ac:picMk id="7" creationId="{16F25D5D-581D-92AE-E9E3-7100C9C09CAE}"/>
          </ac:picMkLst>
        </pc:picChg>
      </pc:sldChg>
      <pc:sldChg chg="addSp delSp modSp new mod">
        <pc:chgData name="Marcus Lee" userId="5bbb721bf4ffeb7b" providerId="LiveId" clId="{D3B86B62-DBEF-4CD1-92E6-2C2D00AAF6E2}" dt="2025-04-30T14:36:24.663" v="7706" actId="2165"/>
        <pc:sldMkLst>
          <pc:docMk/>
          <pc:sldMk cId="3079026578" sldId="271"/>
        </pc:sldMkLst>
        <pc:spChg chg="mod">
          <ac:chgData name="Marcus Lee" userId="5bbb721bf4ffeb7b" providerId="LiveId" clId="{D3B86B62-DBEF-4CD1-92E6-2C2D00AAF6E2}" dt="2025-04-30T14:09:55.119" v="6936" actId="20577"/>
          <ac:spMkLst>
            <pc:docMk/>
            <pc:sldMk cId="3079026578" sldId="271"/>
            <ac:spMk id="2" creationId="{C1B5CEF4-7CD2-5771-5A90-AC621FAFE565}"/>
          </ac:spMkLst>
        </pc:spChg>
        <pc:spChg chg="del">
          <ac:chgData name="Marcus Lee" userId="5bbb721bf4ffeb7b" providerId="LiveId" clId="{D3B86B62-DBEF-4CD1-92E6-2C2D00AAF6E2}" dt="2025-04-30T14:10:03.884" v="6937" actId="3680"/>
          <ac:spMkLst>
            <pc:docMk/>
            <pc:sldMk cId="3079026578" sldId="271"/>
            <ac:spMk id="3" creationId="{BE7BAFD9-7365-6EE6-CD1A-B9016C3C2502}"/>
          </ac:spMkLst>
        </pc:spChg>
        <pc:graphicFrameChg chg="add mod ord modGraphic">
          <ac:chgData name="Marcus Lee" userId="5bbb721bf4ffeb7b" providerId="LiveId" clId="{D3B86B62-DBEF-4CD1-92E6-2C2D00AAF6E2}" dt="2025-04-30T14:36:24.663" v="7706" actId="2165"/>
          <ac:graphicFrameMkLst>
            <pc:docMk/>
            <pc:sldMk cId="3079026578" sldId="271"/>
            <ac:graphicFrameMk id="4" creationId="{AEE920A7-FE20-72BC-4FAD-9A504AC57D4B}"/>
          </ac:graphicFrameMkLst>
        </pc:graphicFrameChg>
      </pc:sldChg>
      <pc:sldChg chg="addSp delSp modSp new mod">
        <pc:chgData name="Marcus Lee" userId="5bbb721bf4ffeb7b" providerId="LiveId" clId="{D3B86B62-DBEF-4CD1-92E6-2C2D00AAF6E2}" dt="2025-04-30T14:57:44.832" v="7815" actId="20577"/>
        <pc:sldMkLst>
          <pc:docMk/>
          <pc:sldMk cId="3300160365" sldId="272"/>
        </pc:sldMkLst>
        <pc:spChg chg="mod">
          <ac:chgData name="Marcus Lee" userId="5bbb721bf4ffeb7b" providerId="LiveId" clId="{D3B86B62-DBEF-4CD1-92E6-2C2D00AAF6E2}" dt="2025-04-30T14:57:44.832" v="7815" actId="20577"/>
          <ac:spMkLst>
            <pc:docMk/>
            <pc:sldMk cId="3300160365" sldId="272"/>
            <ac:spMk id="2" creationId="{4650A556-A8E2-7BAC-77E5-1186EE042726}"/>
          </ac:spMkLst>
        </pc:spChg>
        <pc:spChg chg="del">
          <ac:chgData name="Marcus Lee" userId="5bbb721bf4ffeb7b" providerId="LiveId" clId="{D3B86B62-DBEF-4CD1-92E6-2C2D00AAF6E2}" dt="2025-04-30T14:43:37.359" v="7758" actId="931"/>
          <ac:spMkLst>
            <pc:docMk/>
            <pc:sldMk cId="3300160365" sldId="272"/>
            <ac:spMk id="3" creationId="{92C4FB7B-E918-90F1-C939-3696F2D1D2FB}"/>
          </ac:spMkLst>
        </pc:spChg>
        <pc:spChg chg="add mod">
          <ac:chgData name="Marcus Lee" userId="5bbb721bf4ffeb7b" providerId="LiveId" clId="{D3B86B62-DBEF-4CD1-92E6-2C2D00AAF6E2}" dt="2025-04-30T14:45:37.236" v="7776" actId="1076"/>
          <ac:spMkLst>
            <pc:docMk/>
            <pc:sldMk cId="3300160365" sldId="272"/>
            <ac:spMk id="8" creationId="{68916358-D731-B7BF-7CF6-19B44A2AF174}"/>
          </ac:spMkLst>
        </pc:spChg>
        <pc:spChg chg="add mod">
          <ac:chgData name="Marcus Lee" userId="5bbb721bf4ffeb7b" providerId="LiveId" clId="{D3B86B62-DBEF-4CD1-92E6-2C2D00AAF6E2}" dt="2025-04-30T14:45:45.364" v="7777" actId="1076"/>
          <ac:spMkLst>
            <pc:docMk/>
            <pc:sldMk cId="3300160365" sldId="272"/>
            <ac:spMk id="9" creationId="{D2DA1732-25B0-C049-F890-E0709ACE55C8}"/>
          </ac:spMkLst>
        </pc:spChg>
        <pc:picChg chg="add mod">
          <ac:chgData name="Marcus Lee" userId="5bbb721bf4ffeb7b" providerId="LiveId" clId="{D3B86B62-DBEF-4CD1-92E6-2C2D00AAF6E2}" dt="2025-04-30T14:44:16.621" v="7766" actId="1076"/>
          <ac:picMkLst>
            <pc:docMk/>
            <pc:sldMk cId="3300160365" sldId="272"/>
            <ac:picMk id="5" creationId="{7026B23E-30EE-A891-8E6B-46B91F697100}"/>
          </ac:picMkLst>
        </pc:picChg>
        <pc:picChg chg="add mod">
          <ac:chgData name="Marcus Lee" userId="5bbb721bf4ffeb7b" providerId="LiveId" clId="{D3B86B62-DBEF-4CD1-92E6-2C2D00AAF6E2}" dt="2025-04-30T14:44:59.460" v="7769" actId="1076"/>
          <ac:picMkLst>
            <pc:docMk/>
            <pc:sldMk cId="3300160365" sldId="272"/>
            <ac:picMk id="7" creationId="{FC1395AE-81B7-CFE0-D791-1E2F2E164977}"/>
          </ac:picMkLst>
        </pc:picChg>
      </pc:sldChg>
      <pc:sldChg chg="addSp delSp modSp new mod">
        <pc:chgData name="Marcus Lee" userId="5bbb721bf4ffeb7b" providerId="LiveId" clId="{D3B86B62-DBEF-4CD1-92E6-2C2D00AAF6E2}" dt="2025-04-30T15:45:58.846" v="8442" actId="2165"/>
        <pc:sldMkLst>
          <pc:docMk/>
          <pc:sldMk cId="3070352702" sldId="273"/>
        </pc:sldMkLst>
        <pc:spChg chg="mod">
          <ac:chgData name="Marcus Lee" userId="5bbb721bf4ffeb7b" providerId="LiveId" clId="{D3B86B62-DBEF-4CD1-92E6-2C2D00AAF6E2}" dt="2025-04-30T14:57:40.354" v="7806" actId="20577"/>
          <ac:spMkLst>
            <pc:docMk/>
            <pc:sldMk cId="3070352702" sldId="273"/>
            <ac:spMk id="2" creationId="{6D5CCB16-AF02-A23B-A25A-B63888C8C0B4}"/>
          </ac:spMkLst>
        </pc:spChg>
        <pc:spChg chg="del">
          <ac:chgData name="Marcus Lee" userId="5bbb721bf4ffeb7b" providerId="LiveId" clId="{D3B86B62-DBEF-4CD1-92E6-2C2D00AAF6E2}" dt="2025-04-30T14:58:27.736" v="7816" actId="3680"/>
          <ac:spMkLst>
            <pc:docMk/>
            <pc:sldMk cId="3070352702" sldId="273"/>
            <ac:spMk id="3" creationId="{06C430C6-606D-0BE2-452B-2AAF9F72178D}"/>
          </ac:spMkLst>
        </pc:spChg>
        <pc:graphicFrameChg chg="add mod ord modGraphic">
          <ac:chgData name="Marcus Lee" userId="5bbb721bf4ffeb7b" providerId="LiveId" clId="{D3B86B62-DBEF-4CD1-92E6-2C2D00AAF6E2}" dt="2025-04-30T15:45:58.846" v="8442" actId="2165"/>
          <ac:graphicFrameMkLst>
            <pc:docMk/>
            <pc:sldMk cId="3070352702" sldId="273"/>
            <ac:graphicFrameMk id="4" creationId="{6B3162AF-F9C7-9BCA-B1F5-32C56BB859B6}"/>
          </ac:graphicFrameMkLst>
        </pc:graphicFrameChg>
      </pc:sldChg>
      <pc:sldChg chg="new del">
        <pc:chgData name="Marcus Lee" userId="5bbb721bf4ffeb7b" providerId="LiveId" clId="{D3B86B62-DBEF-4CD1-92E6-2C2D00AAF6E2}" dt="2025-04-30T15:41:25.144" v="8438" actId="680"/>
        <pc:sldMkLst>
          <pc:docMk/>
          <pc:sldMk cId="1083641615" sldId="274"/>
        </pc:sldMkLst>
      </pc:sldChg>
      <pc:sldChg chg="addSp delSp modSp new mod setBg">
        <pc:chgData name="Marcus Lee" userId="5bbb721bf4ffeb7b" providerId="LiveId" clId="{D3B86B62-DBEF-4CD1-92E6-2C2D00AAF6E2}" dt="2025-04-30T18:41:53.974" v="8515" actId="1076"/>
        <pc:sldMkLst>
          <pc:docMk/>
          <pc:sldMk cId="4066143671" sldId="274"/>
        </pc:sldMkLst>
        <pc:spChg chg="mod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2" creationId="{CE823AD9-A71E-6872-34E0-0A6A17297773}"/>
          </ac:spMkLst>
        </pc:spChg>
        <pc:spChg chg="del">
          <ac:chgData name="Marcus Lee" userId="5bbb721bf4ffeb7b" providerId="LiveId" clId="{D3B86B62-DBEF-4CD1-92E6-2C2D00AAF6E2}" dt="2025-04-30T18:36:34.095" v="8482" actId="931"/>
          <ac:spMkLst>
            <pc:docMk/>
            <pc:sldMk cId="4066143671" sldId="274"/>
            <ac:spMk id="3" creationId="{E84923E4-7CFF-D0A5-9778-757F7653F9F9}"/>
          </ac:spMkLst>
        </pc:spChg>
        <pc:spChg chg="add mod">
          <ac:chgData name="Marcus Lee" userId="5bbb721bf4ffeb7b" providerId="LiveId" clId="{D3B86B62-DBEF-4CD1-92E6-2C2D00AAF6E2}" dt="2025-04-30T18:41:53.974" v="8515" actId="1076"/>
          <ac:spMkLst>
            <pc:docMk/>
            <pc:sldMk cId="4066143671" sldId="274"/>
            <ac:spMk id="10" creationId="{E4C6DB77-1723-1299-4CA1-460808DB5504}"/>
          </ac:spMkLst>
        </pc:spChg>
        <pc:spChg chg="add mod">
          <ac:chgData name="Marcus Lee" userId="5bbb721bf4ffeb7b" providerId="LiveId" clId="{D3B86B62-DBEF-4CD1-92E6-2C2D00AAF6E2}" dt="2025-04-30T18:41:49.672" v="8514" actId="1076"/>
          <ac:spMkLst>
            <pc:docMk/>
            <pc:sldMk cId="4066143671" sldId="274"/>
            <ac:spMk id="11" creationId="{0779E481-D14E-C30F-088E-D71471CD0D92}"/>
          </ac:spMkLst>
        </pc:spChg>
        <pc:spChg chg="add del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14" creationId="{774A975B-A886-5202-0489-6965514A0D14}"/>
          </ac:spMkLst>
        </pc:spChg>
        <pc:spChg chg="add del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16" creationId="{EA67E988-5919-57BB-C7DE-D3EAD38A3045}"/>
          </ac:spMkLst>
        </pc:spChg>
        <pc:spChg chg="add del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18" creationId="{CD7F9EC8-0E2C-4023-9DD1-73BEF6B80D13}"/>
          </ac:spMkLst>
        </pc:spChg>
        <pc:spChg chg="add del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20" creationId="{DD646702-1788-B97D-918B-46834CD1E6B9}"/>
          </ac:spMkLst>
        </pc:spChg>
        <pc:spChg chg="add del">
          <ac:chgData name="Marcus Lee" userId="5bbb721bf4ffeb7b" providerId="LiveId" clId="{D3B86B62-DBEF-4CD1-92E6-2C2D00AAF6E2}" dt="2025-04-30T18:41:00.478" v="8505" actId="26606"/>
          <ac:spMkLst>
            <pc:docMk/>
            <pc:sldMk cId="4066143671" sldId="274"/>
            <ac:spMk id="22" creationId="{F6B4FCA5-23FA-C759-8E23-68410B3505AA}"/>
          </ac:spMkLst>
        </pc:spChg>
        <pc:picChg chg="add mod">
          <ac:chgData name="Marcus Lee" userId="5bbb721bf4ffeb7b" providerId="LiveId" clId="{D3B86B62-DBEF-4CD1-92E6-2C2D00AAF6E2}" dt="2025-04-30T18:41:03.230" v="8506" actId="1076"/>
          <ac:picMkLst>
            <pc:docMk/>
            <pc:sldMk cId="4066143671" sldId="274"/>
            <ac:picMk id="5" creationId="{20DEC1A5-89E7-ADB4-30FB-9BFEF38622D8}"/>
          </ac:picMkLst>
        </pc:picChg>
        <pc:picChg chg="add mod">
          <ac:chgData name="Marcus Lee" userId="5bbb721bf4ffeb7b" providerId="LiveId" clId="{D3B86B62-DBEF-4CD1-92E6-2C2D00AAF6E2}" dt="2025-04-30T18:39:53.908" v="8492" actId="931"/>
          <ac:picMkLst>
            <pc:docMk/>
            <pc:sldMk cId="4066143671" sldId="274"/>
            <ac:picMk id="7" creationId="{EB40408C-29F4-D3E7-4ED0-D30D4E939400}"/>
          </ac:picMkLst>
        </pc:picChg>
        <pc:picChg chg="add mod">
          <ac:chgData name="Marcus Lee" userId="5bbb721bf4ffeb7b" providerId="LiveId" clId="{D3B86B62-DBEF-4CD1-92E6-2C2D00AAF6E2}" dt="2025-04-30T18:41:05.218" v="8507" actId="1076"/>
          <ac:picMkLst>
            <pc:docMk/>
            <pc:sldMk cId="4066143671" sldId="274"/>
            <ac:picMk id="9" creationId="{1784170C-0E3C-5FEA-8EC3-63904BA94042}"/>
          </ac:picMkLst>
        </pc:picChg>
      </pc:sldChg>
      <pc:sldChg chg="addSp delSp modSp new mod">
        <pc:chgData name="Marcus Lee" userId="5bbb721bf4ffeb7b" providerId="LiveId" clId="{D3B86B62-DBEF-4CD1-92E6-2C2D00AAF6E2}" dt="2025-04-30T18:47:34.973" v="8618"/>
        <pc:sldMkLst>
          <pc:docMk/>
          <pc:sldMk cId="1172141056" sldId="275"/>
        </pc:sldMkLst>
        <pc:spChg chg="mod">
          <ac:chgData name="Marcus Lee" userId="5bbb721bf4ffeb7b" providerId="LiveId" clId="{D3B86B62-DBEF-4CD1-92E6-2C2D00AAF6E2}" dt="2025-04-30T18:42:36.708" v="8549" actId="20577"/>
          <ac:spMkLst>
            <pc:docMk/>
            <pc:sldMk cId="1172141056" sldId="275"/>
            <ac:spMk id="2" creationId="{8697DEC8-D469-AACD-8909-94280A6FF7E3}"/>
          </ac:spMkLst>
        </pc:spChg>
        <pc:spChg chg="del">
          <ac:chgData name="Marcus Lee" userId="5bbb721bf4ffeb7b" providerId="LiveId" clId="{D3B86B62-DBEF-4CD1-92E6-2C2D00AAF6E2}" dt="2025-04-30T18:46:20.990" v="8550" actId="3680"/>
          <ac:spMkLst>
            <pc:docMk/>
            <pc:sldMk cId="1172141056" sldId="275"/>
            <ac:spMk id="3" creationId="{3F3FDB9B-8AC1-1BC3-E227-6EBAD8BA7E16}"/>
          </ac:spMkLst>
        </pc:spChg>
        <pc:graphicFrameChg chg="add mod ord modGraphic">
          <ac:chgData name="Marcus Lee" userId="5bbb721bf4ffeb7b" providerId="LiveId" clId="{D3B86B62-DBEF-4CD1-92E6-2C2D00AAF6E2}" dt="2025-04-30T18:47:34.973" v="8618"/>
          <ac:graphicFrameMkLst>
            <pc:docMk/>
            <pc:sldMk cId="1172141056" sldId="275"/>
            <ac:graphicFrameMk id="4" creationId="{C5B1E87A-1553-20BD-0B3B-C6BF797C6B44}"/>
          </ac:graphicFrameMkLst>
        </pc:graphicFrameChg>
      </pc:sldChg>
      <pc:sldChg chg="addSp delSp modSp new mod">
        <pc:chgData name="Marcus Lee" userId="5bbb721bf4ffeb7b" providerId="LiveId" clId="{D3B86B62-DBEF-4CD1-92E6-2C2D00AAF6E2}" dt="2025-04-30T18:49:31.079" v="8674" actId="1076"/>
        <pc:sldMkLst>
          <pc:docMk/>
          <pc:sldMk cId="1414399447" sldId="276"/>
        </pc:sldMkLst>
        <pc:spChg chg="mod">
          <ac:chgData name="Marcus Lee" userId="5bbb721bf4ffeb7b" providerId="LiveId" clId="{D3B86B62-DBEF-4CD1-92E6-2C2D00AAF6E2}" dt="2025-04-30T18:48:08.708" v="8665" actId="20577"/>
          <ac:spMkLst>
            <pc:docMk/>
            <pc:sldMk cId="1414399447" sldId="276"/>
            <ac:spMk id="2" creationId="{0D8A086A-06BB-FA5A-A49B-A532F4C2F42C}"/>
          </ac:spMkLst>
        </pc:spChg>
        <pc:spChg chg="del">
          <ac:chgData name="Marcus Lee" userId="5bbb721bf4ffeb7b" providerId="LiveId" clId="{D3B86B62-DBEF-4CD1-92E6-2C2D00AAF6E2}" dt="2025-04-30T18:49:04.423" v="8666" actId="931"/>
          <ac:spMkLst>
            <pc:docMk/>
            <pc:sldMk cId="1414399447" sldId="276"/>
            <ac:spMk id="3" creationId="{CA655BF0-81A8-D178-8539-30EDE2C491A7}"/>
          </ac:spMkLst>
        </pc:spChg>
        <pc:spChg chg="add mod">
          <ac:chgData name="Marcus Lee" userId="5bbb721bf4ffeb7b" providerId="LiveId" clId="{D3B86B62-DBEF-4CD1-92E6-2C2D00AAF6E2}" dt="2025-04-30T18:49:31.079" v="8674" actId="1076"/>
          <ac:spMkLst>
            <pc:docMk/>
            <pc:sldMk cId="1414399447" sldId="276"/>
            <ac:spMk id="6" creationId="{1CB444E3-3AA1-66BC-5ABB-7D6BF11F7619}"/>
          </ac:spMkLst>
        </pc:spChg>
        <pc:picChg chg="add mod">
          <ac:chgData name="Marcus Lee" userId="5bbb721bf4ffeb7b" providerId="LiveId" clId="{D3B86B62-DBEF-4CD1-92E6-2C2D00AAF6E2}" dt="2025-04-30T18:49:16.394" v="8670" actId="1076"/>
          <ac:picMkLst>
            <pc:docMk/>
            <pc:sldMk cId="1414399447" sldId="276"/>
            <ac:picMk id="5" creationId="{0E993FCE-2ED0-A9C6-720A-E9DE218751D8}"/>
          </ac:picMkLst>
        </pc:picChg>
      </pc:sldChg>
      <pc:sldChg chg="modSp new mod">
        <pc:chgData name="Marcus Lee" userId="5bbb721bf4ffeb7b" providerId="LiveId" clId="{D3B86B62-DBEF-4CD1-92E6-2C2D00AAF6E2}" dt="2025-05-01T00:27:34.147" v="11771" actId="20577"/>
        <pc:sldMkLst>
          <pc:docMk/>
          <pc:sldMk cId="46474922" sldId="277"/>
        </pc:sldMkLst>
        <pc:spChg chg="mod">
          <ac:chgData name="Marcus Lee" userId="5bbb721bf4ffeb7b" providerId="LiveId" clId="{D3B86B62-DBEF-4CD1-92E6-2C2D00AAF6E2}" dt="2025-04-30T20:11:10.424" v="10193" actId="20577"/>
          <ac:spMkLst>
            <pc:docMk/>
            <pc:sldMk cId="46474922" sldId="277"/>
            <ac:spMk id="2" creationId="{FF31FEC9-7CD5-ADDC-7856-DBB230967508}"/>
          </ac:spMkLst>
        </pc:spChg>
        <pc:spChg chg="mod">
          <ac:chgData name="Marcus Lee" userId="5bbb721bf4ffeb7b" providerId="LiveId" clId="{D3B86B62-DBEF-4CD1-92E6-2C2D00AAF6E2}" dt="2025-05-01T00:27:34.147" v="11771" actId="20577"/>
          <ac:spMkLst>
            <pc:docMk/>
            <pc:sldMk cId="46474922" sldId="277"/>
            <ac:spMk id="3" creationId="{9A830F31-7B39-2708-95D9-17B4FA447B79}"/>
          </ac:spMkLst>
        </pc:spChg>
      </pc:sldChg>
      <pc:sldChg chg="modSp new mod">
        <pc:chgData name="Marcus Lee" userId="5bbb721bf4ffeb7b" providerId="LiveId" clId="{D3B86B62-DBEF-4CD1-92E6-2C2D00AAF6E2}" dt="2025-04-30T23:24:46.872" v="11741" actId="20577"/>
        <pc:sldMkLst>
          <pc:docMk/>
          <pc:sldMk cId="1886386052" sldId="278"/>
        </pc:sldMkLst>
        <pc:spChg chg="mod">
          <ac:chgData name="Marcus Lee" userId="5bbb721bf4ffeb7b" providerId="LiveId" clId="{D3B86B62-DBEF-4CD1-92E6-2C2D00AAF6E2}" dt="2025-04-30T20:22:33.609" v="10453" actId="20577"/>
          <ac:spMkLst>
            <pc:docMk/>
            <pc:sldMk cId="1886386052" sldId="278"/>
            <ac:spMk id="2" creationId="{CAD66AE6-E149-9299-A517-939D353FF022}"/>
          </ac:spMkLst>
        </pc:spChg>
        <pc:spChg chg="mod">
          <ac:chgData name="Marcus Lee" userId="5bbb721bf4ffeb7b" providerId="LiveId" clId="{D3B86B62-DBEF-4CD1-92E6-2C2D00AAF6E2}" dt="2025-04-30T23:24:46.872" v="11741" actId="20577"/>
          <ac:spMkLst>
            <pc:docMk/>
            <pc:sldMk cId="1886386052" sldId="278"/>
            <ac:spMk id="3" creationId="{3C3DBC39-FAB4-085D-AD76-AF846C0897FF}"/>
          </ac:spMkLst>
        </pc:spChg>
      </pc:sldChg>
      <pc:sldChg chg="addSp delSp modSp new del mod">
        <pc:chgData name="Marcus Lee" userId="5bbb721bf4ffeb7b" providerId="LiveId" clId="{D3B86B62-DBEF-4CD1-92E6-2C2D00AAF6E2}" dt="2025-05-01T05:46:27.129" v="12548" actId="2696"/>
        <pc:sldMkLst>
          <pc:docMk/>
          <pc:sldMk cId="74136310" sldId="279"/>
        </pc:sldMkLst>
        <pc:spChg chg="mod">
          <ac:chgData name="Marcus Lee" userId="5bbb721bf4ffeb7b" providerId="LiveId" clId="{D3B86B62-DBEF-4CD1-92E6-2C2D00AAF6E2}" dt="2025-05-01T03:54:06.212" v="11799" actId="20577"/>
          <ac:spMkLst>
            <pc:docMk/>
            <pc:sldMk cId="74136310" sldId="279"/>
            <ac:spMk id="2" creationId="{9DCCE335-B04D-D716-532F-942E16ED1C79}"/>
          </ac:spMkLst>
        </pc:spChg>
        <pc:spChg chg="del">
          <ac:chgData name="Marcus Lee" userId="5bbb721bf4ffeb7b" providerId="LiveId" clId="{D3B86B62-DBEF-4CD1-92E6-2C2D00AAF6E2}" dt="2025-05-01T03:54:14.467" v="11800" actId="3680"/>
          <ac:spMkLst>
            <pc:docMk/>
            <pc:sldMk cId="74136310" sldId="279"/>
            <ac:spMk id="3" creationId="{A65C9E36-4831-BA21-285A-0507FE82A77B}"/>
          </ac:spMkLst>
        </pc:spChg>
        <pc:graphicFrameChg chg="add mod ord modGraphic">
          <ac:chgData name="Marcus Lee" userId="5bbb721bf4ffeb7b" providerId="LiveId" clId="{D3B86B62-DBEF-4CD1-92E6-2C2D00AAF6E2}" dt="2025-05-01T04:04:34.076" v="12509" actId="1076"/>
          <ac:graphicFrameMkLst>
            <pc:docMk/>
            <pc:sldMk cId="74136310" sldId="279"/>
            <ac:graphicFrameMk id="4" creationId="{F3FCE51D-ED9B-433F-D93B-53EA7A0B8608}"/>
          </ac:graphicFrameMkLst>
        </pc:graphicFrameChg>
      </pc:sldChg>
      <pc:sldChg chg="modSp new del mod">
        <pc:chgData name="Marcus Lee" userId="5bbb721bf4ffeb7b" providerId="LiveId" clId="{D3B86B62-DBEF-4CD1-92E6-2C2D00AAF6E2}" dt="2025-05-01T05:46:28.807" v="12549" actId="2696"/>
        <pc:sldMkLst>
          <pc:docMk/>
          <pc:sldMk cId="2469424353" sldId="280"/>
        </pc:sldMkLst>
        <pc:spChg chg="mod">
          <ac:chgData name="Marcus Lee" userId="5bbb721bf4ffeb7b" providerId="LiveId" clId="{D3B86B62-DBEF-4CD1-92E6-2C2D00AAF6E2}" dt="2025-05-01T05:46:17.413" v="12547" actId="20577"/>
          <ac:spMkLst>
            <pc:docMk/>
            <pc:sldMk cId="2469424353" sldId="280"/>
            <ac:spMk id="2" creationId="{63D6B039-4A5E-3C6A-E81D-179CDF9239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5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572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41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14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218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67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78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0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675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4/30/2025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3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4/30/2025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6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7C0C-BDCD-E285-4E36-7B1A1FC0E9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000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B476BF-4EE2-5243-CABB-6CC72C39B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507179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13B763-1CB9-AE18-D6AA-837847345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0119" y="1098240"/>
            <a:ext cx="4570588" cy="1709240"/>
          </a:xfrm>
        </p:spPr>
        <p:txBody>
          <a:bodyPr anchor="t">
            <a:normAutofit/>
          </a:bodyPr>
          <a:lstStyle/>
          <a:p>
            <a:r>
              <a:rPr lang="en-US" sz="3500" dirty="0"/>
              <a:t>Web Development and Database Project</a:t>
            </a:r>
            <a:endParaRPr lang="en-GB" sz="35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F0016-FDB2-DC81-98DC-BBFA773D60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3288" y="4729138"/>
            <a:ext cx="4488812" cy="1150453"/>
          </a:xfrm>
        </p:spPr>
        <p:txBody>
          <a:bodyPr anchor="b">
            <a:normAutofit fontScale="92500" lnSpcReduction="10000"/>
          </a:bodyPr>
          <a:lstStyle/>
          <a:p>
            <a:r>
              <a:rPr lang="en-US" dirty="0"/>
              <a:t>Travel Booking System</a:t>
            </a:r>
          </a:p>
          <a:p>
            <a:r>
              <a:rPr lang="en-US" dirty="0"/>
              <a:t>Horizon Travels – Marcus Lee (24017967)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D28EA4-6F96-F7C6-1D07-5BA5C27387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6781" y="508090"/>
            <a:ext cx="449275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FF93C5-0576-D227-80A7-4CFBA879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0119" y="6209925"/>
            <a:ext cx="4492754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6173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AC411-D8ED-29FE-22CE-FC28F572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8296C5-A77C-DD9C-CE06-DCAAF4515AD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2218153"/>
              </p:ext>
            </p:extLst>
          </p:nvPr>
        </p:nvGraphicFramePr>
        <p:xfrm>
          <a:off x="521208" y="2422701"/>
          <a:ext cx="11156946" cy="39319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299889935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474225582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27164862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41195021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566938169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871556009"/>
                    </a:ext>
                  </a:extLst>
                </a:gridCol>
              </a:tblGrid>
              <a:tr h="490642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3164539"/>
                  </a:ext>
                </a:extLst>
              </a:tr>
              <a:tr h="700918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blank data on required fields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prompt to enter the missing field(s)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Prompt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81694"/>
                  </a:ext>
                </a:extLst>
              </a:tr>
              <a:tr h="70091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Registration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incorrect values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numbers on usernames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is shown to the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895010"/>
                  </a:ext>
                </a:extLst>
              </a:tr>
              <a:tr h="112146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Registration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registering with an existing email in the system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an existing email to sign up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‘Email is already registered’ is shown to the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15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520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94203-86BC-35F0-02F8-040896D5C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White Box Testing Examples</a:t>
            </a:r>
            <a:endParaRPr lang="en-GB" dirty="0"/>
          </a:p>
        </p:txBody>
      </p:sp>
      <p:pic>
        <p:nvPicPr>
          <p:cNvPr id="27" name="Content Placeholder 26" descr="A blue sky with red text&#10;&#10;AI-generated content may be incorrect.">
            <a:extLst>
              <a:ext uri="{FF2B5EF4-FFF2-40B4-BE49-F238E27FC236}">
                <a16:creationId xmlns:a16="http://schemas.microsoft.com/office/drawing/2014/main" id="{E389708A-C623-1A1A-9BA6-F9591EA2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" y="5482982"/>
            <a:ext cx="3252951" cy="937482"/>
          </a:xfr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DFC75F-C23F-B0AA-C740-5CB0919AF4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" y="4367912"/>
            <a:ext cx="7104436" cy="558656"/>
          </a:xfrm>
          <a:prstGeom prst="rect">
            <a:avLst/>
          </a:prstGeom>
        </p:spPr>
      </p:pic>
      <p:pic>
        <p:nvPicPr>
          <p:cNvPr id="44" name="Picture 43" descr="A blue screen with a white rectangle and black text&#10;&#10;AI-generated content may be incorrect.">
            <a:extLst>
              <a:ext uri="{FF2B5EF4-FFF2-40B4-BE49-F238E27FC236}">
                <a16:creationId xmlns:a16="http://schemas.microsoft.com/office/drawing/2014/main" id="{D53E261F-B595-5229-D005-5F8CAF609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2" y="2274558"/>
            <a:ext cx="5300181" cy="135586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7306F8DD-7E8F-4E0B-761D-977C50CB7AD6}"/>
              </a:ext>
            </a:extLst>
          </p:cNvPr>
          <p:cNvSpPr txBox="1"/>
          <p:nvPr/>
        </p:nvSpPr>
        <p:spPr>
          <a:xfrm>
            <a:off x="515112" y="190522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endParaRPr lang="en-GB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A6CBDC-EE8B-5321-0E47-4E4B43FF220D}"/>
              </a:ext>
            </a:extLst>
          </p:cNvPr>
          <p:cNvSpPr txBox="1"/>
          <p:nvPr/>
        </p:nvSpPr>
        <p:spPr>
          <a:xfrm>
            <a:off x="514014" y="398339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33D8C20-2E8B-2EC3-B64E-39FD31306486}"/>
              </a:ext>
            </a:extLst>
          </p:cNvPr>
          <p:cNvSpPr txBox="1"/>
          <p:nvPr/>
        </p:nvSpPr>
        <p:spPr>
          <a:xfrm>
            <a:off x="514014" y="510571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537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7C9F0-2454-367C-D2F3-CE7C43F62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(Cont’d)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D74180F-3186-0C31-470F-2FBC82A55F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327331"/>
              </p:ext>
            </p:extLst>
          </p:nvPr>
        </p:nvGraphicFramePr>
        <p:xfrm>
          <a:off x="517527" y="1968500"/>
          <a:ext cx="11156946" cy="47548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249857312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52920848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67991999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600083992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831259343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680080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71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Registration Form and Change Password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unmatched passwords in the two password input boxes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two different passwords in the two password input boxes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‘Passwords do not match’ is displayed to the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pops up as expected</a:t>
                      </a: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9035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incorrect password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incorrect password for login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corresponding red error text is displayed to the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122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Login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using email that does not exist in the database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an email that does not exist in login page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corresponding red error text is displayed to the user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Error pops up as expected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3099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5058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72AF4-8C80-0076-2036-7CEE5C5FC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Examples (Cont’d)</a:t>
            </a:r>
            <a:endParaRPr lang="en-GB" dirty="0"/>
          </a:p>
        </p:txBody>
      </p:sp>
      <p:pic>
        <p:nvPicPr>
          <p:cNvPr id="5" name="Content Placeholder 4" descr="A blue background with red text&#10;&#10;AI-generated content may be incorrect.">
            <a:extLst>
              <a:ext uri="{FF2B5EF4-FFF2-40B4-BE49-F238E27FC236}">
                <a16:creationId xmlns:a16="http://schemas.microsoft.com/office/drawing/2014/main" id="{833235B8-7C55-A3D5-A7CA-491722BDA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" y="2286538"/>
            <a:ext cx="2238687" cy="7144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2A016D-A150-A676-EC91-4045D356B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38" y="3835076"/>
            <a:ext cx="3820058" cy="333422"/>
          </a:xfrm>
          <a:prstGeom prst="rect">
            <a:avLst/>
          </a:prstGeom>
        </p:spPr>
      </p:pic>
      <p:pic>
        <p:nvPicPr>
          <p:cNvPr id="9" name="Picture 8" descr="A blue sky with red text&#10;&#10;AI-generated content may be incorrect.">
            <a:extLst>
              <a:ext uri="{FF2B5EF4-FFF2-40B4-BE49-F238E27FC236}">
                <a16:creationId xmlns:a16="http://schemas.microsoft.com/office/drawing/2014/main" id="{B28E2CEA-BAB1-8908-EB9D-1E209E0E53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7" y="5176309"/>
            <a:ext cx="4944165" cy="7716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95F011-CB2A-1AB9-81F9-2C1390B8258C}"/>
              </a:ext>
            </a:extLst>
          </p:cNvPr>
          <p:cNvSpPr txBox="1"/>
          <p:nvPr/>
        </p:nvSpPr>
        <p:spPr>
          <a:xfrm>
            <a:off x="653638" y="191720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B829ED-C112-7278-8743-2E59FC6DE83D}"/>
              </a:ext>
            </a:extLst>
          </p:cNvPr>
          <p:cNvSpPr txBox="1"/>
          <p:nvPr/>
        </p:nvSpPr>
        <p:spPr>
          <a:xfrm>
            <a:off x="653638" y="342900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BD8FEC-0483-1E71-E6F4-C4FE6D242BB0}"/>
              </a:ext>
            </a:extLst>
          </p:cNvPr>
          <p:cNvSpPr txBox="1"/>
          <p:nvPr/>
        </p:nvSpPr>
        <p:spPr>
          <a:xfrm>
            <a:off x="653638" y="466298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941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55155-4150-F546-C662-DC3A8B19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( Cont’d)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560ED9-323F-1366-C7A0-5E9502AFF4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039753"/>
              </p:ext>
            </p:extLst>
          </p:nvPr>
        </p:nvGraphicFramePr>
        <p:xfrm>
          <a:off x="521208" y="1899674"/>
          <a:ext cx="11156946" cy="43891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2796182889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016444823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75767008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38308908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466936313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831058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41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date selection during booking process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weekend bookings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 weekend date for booking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is displayed to notify the user that flights operate on weekdays only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1972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date selection during booking process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booking on the dates where seats are full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 date where the flight for the chosen class is fully booked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is displayed to notify the user that the flight is fully booked on the selected 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035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307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6A212-C98E-1546-C206-94C5E9CA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Examples (Cont’d)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B9472-D04D-494E-75E1-B728A01BA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10506"/>
            <a:ext cx="4841997" cy="4337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F25D5D-581D-92AE-E9E3-7100C9C09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4834" y="2210506"/>
            <a:ext cx="4587541" cy="41840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9AEDBB-1209-0A9E-F57D-0352815A2627}"/>
              </a:ext>
            </a:extLst>
          </p:cNvPr>
          <p:cNvSpPr txBox="1"/>
          <p:nvPr/>
        </p:nvSpPr>
        <p:spPr>
          <a:xfrm>
            <a:off x="2998904" y="18411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7EDA7E-21C9-35BB-23E3-A05773C627AD}"/>
              </a:ext>
            </a:extLst>
          </p:cNvPr>
          <p:cNvSpPr txBox="1"/>
          <p:nvPr/>
        </p:nvSpPr>
        <p:spPr>
          <a:xfrm>
            <a:off x="8362148" y="1841174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9318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5CEF4-7CD2-5771-5A90-AC621FAFE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(Cont’d)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EE920A7-FE20-72BC-4FAD-9A504AC57D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5796982"/>
              </p:ext>
            </p:extLst>
          </p:nvPr>
        </p:nvGraphicFramePr>
        <p:xfrm>
          <a:off x="513846" y="1811184"/>
          <a:ext cx="11156946" cy="438912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380058352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7250090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01673403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69886445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224980538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7160738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9415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Flight date selection during booking process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booking more seats than available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more seats for the chosen class than availability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is displayed to notify the user that only a certain number of seats are available for the selected 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49353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 Password Form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entering the same old password as a new one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the same old password as a new one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corresponding red error text is displayed to the user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808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902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0A556-A8E2-7BAC-77E5-1186EE042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Examples (Cont’d)</a:t>
            </a:r>
            <a:endParaRPr lang="en-GB" dirty="0"/>
          </a:p>
        </p:txBody>
      </p:sp>
      <p:pic>
        <p:nvPicPr>
          <p:cNvPr id="5" name="Content Placeholder 4" descr="A screenshot of a flight registration&#10;&#10;AI-generated content may be incorrect.">
            <a:extLst>
              <a:ext uri="{FF2B5EF4-FFF2-40B4-BE49-F238E27FC236}">
                <a16:creationId xmlns:a16="http://schemas.microsoft.com/office/drawing/2014/main" id="{7026B23E-30EE-A891-8E6B-46B91F6971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41" y="2184810"/>
            <a:ext cx="3623848" cy="37671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1395AE-81B7-CFE0-D791-1E2F2E164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8334" y="2184810"/>
            <a:ext cx="3232442" cy="3937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916358-D731-B7BF-7CF6-19B44A2AF174}"/>
              </a:ext>
            </a:extLst>
          </p:cNvPr>
          <p:cNvSpPr txBox="1"/>
          <p:nvPr/>
        </p:nvSpPr>
        <p:spPr>
          <a:xfrm>
            <a:off x="2375215" y="1709928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A1732-25B0-C049-F890-E0709ACE55C8}"/>
              </a:ext>
            </a:extLst>
          </p:cNvPr>
          <p:cNvSpPr txBox="1"/>
          <p:nvPr/>
        </p:nvSpPr>
        <p:spPr>
          <a:xfrm>
            <a:off x="7284514" y="170992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016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CCB16-AF02-A23B-A25A-B63888C8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( Cont’d)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3162AF-F9C7-9BCA-B1F5-32C56BB859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028773"/>
              </p:ext>
            </p:extLst>
          </p:nvPr>
        </p:nvGraphicFramePr>
        <p:xfrm>
          <a:off x="513846" y="1948835"/>
          <a:ext cx="11156946" cy="411480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181221177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46312669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1079606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4093011566"/>
                    </a:ext>
                  </a:extLst>
                </a:gridCol>
                <a:gridCol w="2273738">
                  <a:extLst>
                    <a:ext uri="{9D8B030D-6E8A-4147-A177-3AD203B41FA5}">
                      <a16:colId xmlns:a16="http://schemas.microsoft.com/office/drawing/2014/main" val="936140081"/>
                    </a:ext>
                  </a:extLst>
                </a:gridCol>
                <a:gridCol w="1445244">
                  <a:extLst>
                    <a:ext uri="{9D8B030D-6E8A-4147-A177-3AD203B41FA5}">
                      <a16:colId xmlns:a16="http://schemas.microsoft.com/office/drawing/2014/main" val="15769535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73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Changing flight date after booking a ticket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changing into a weekend 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 weekend date to change booking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red error text is displayed to notify the user that flights operate on weekdays only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434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Changing flight date after booking a ticket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changing into a date where seats are fully booked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 date where the flight for the chosen class is fully booked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red error text is displayed to notify the user that the flight is fully booked on the selected date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5376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352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23AD9-A71E-6872-34E0-0A6A1729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Examples (Cont’d)</a:t>
            </a:r>
            <a:endParaRPr lang="en-GB" dirty="0"/>
          </a:p>
        </p:txBody>
      </p:sp>
      <p:pic>
        <p:nvPicPr>
          <p:cNvPr id="5" name="Content Placeholder 4" descr="A screenshot of a flight ticket&#10;&#10;AI-generated content may be incorrect.">
            <a:extLst>
              <a:ext uri="{FF2B5EF4-FFF2-40B4-BE49-F238E27FC236}">
                <a16:creationId xmlns:a16="http://schemas.microsoft.com/office/drawing/2014/main" id="{20DEC1A5-89E7-ADB4-30FB-9BFEF3862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25" y="2532984"/>
            <a:ext cx="5578530" cy="3767138"/>
          </a:xfrm>
        </p:spPr>
      </p:pic>
      <p:pic>
        <p:nvPicPr>
          <p:cNvPr id="9" name="Picture 8" descr="A screenshot of a flight registration&#10;&#10;AI-generated content may be incorrect.">
            <a:extLst>
              <a:ext uri="{FF2B5EF4-FFF2-40B4-BE49-F238E27FC236}">
                <a16:creationId xmlns:a16="http://schemas.microsoft.com/office/drawing/2014/main" id="{1784170C-0E3C-5FEA-8EC3-63904BA94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2984"/>
            <a:ext cx="5942731" cy="37671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C6DB77-1723-1299-4CA1-460808DB5504}"/>
              </a:ext>
            </a:extLst>
          </p:cNvPr>
          <p:cNvSpPr txBox="1"/>
          <p:nvPr/>
        </p:nvSpPr>
        <p:spPr>
          <a:xfrm>
            <a:off x="297745" y="2025445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79E481-D14E-C30F-088E-D71471CD0D92}"/>
              </a:ext>
            </a:extLst>
          </p:cNvPr>
          <p:cNvSpPr txBox="1"/>
          <p:nvPr/>
        </p:nvSpPr>
        <p:spPr>
          <a:xfrm>
            <a:off x="6096000" y="202544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6143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0D12D-BC77-16E5-9981-60E5CAFA3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dirty="0"/>
              <a:t>Database Design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C3178DC-86A6-F7BE-18BD-F760CCF53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806" y="738996"/>
            <a:ext cx="6852986" cy="61462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A075B-D78F-ACEE-DF6A-4DD4F88B2401}"/>
              </a:ext>
            </a:extLst>
          </p:cNvPr>
          <p:cNvSpPr txBox="1"/>
          <p:nvPr/>
        </p:nvSpPr>
        <p:spPr>
          <a:xfrm>
            <a:off x="517869" y="2585122"/>
            <a:ext cx="4152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First Normal Form (1NF)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table has a primary key.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fields contain atomic values.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CF75AF-27B3-2DAD-9335-8E4B97D266AB}"/>
              </a:ext>
            </a:extLst>
          </p:cNvPr>
          <p:cNvSpPr txBox="1"/>
          <p:nvPr/>
        </p:nvSpPr>
        <p:spPr>
          <a:xfrm>
            <a:off x="515111" y="3557113"/>
            <a:ext cx="4152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 Normal Form (2NF)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table is 1NF.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All non-key attributes are functionally dependent on the primary key.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223038-EDED-83DC-F7C1-F7D618A731F2}"/>
              </a:ext>
            </a:extLst>
          </p:cNvPr>
          <p:cNvSpPr txBox="1"/>
          <p:nvPr/>
        </p:nvSpPr>
        <p:spPr>
          <a:xfrm>
            <a:off x="515111" y="5083102"/>
            <a:ext cx="429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Third Normal Form (3NF)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Every table is 2NF.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No non-key attributes are transitively dependent on the primary key.</a:t>
            </a:r>
          </a:p>
        </p:txBody>
      </p:sp>
    </p:spTree>
    <p:extLst>
      <p:ext uri="{BB962C8B-B14F-4D97-AF65-F5344CB8AC3E}">
        <p14:creationId xmlns:p14="http://schemas.microsoft.com/office/powerpoint/2010/main" val="3132515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DEC8-D469-AACD-8909-94280A6F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(Cont’d)</a:t>
            </a:r>
            <a:endParaRPr lang="en-GB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5B1E87A-1553-20BD-0B3B-C6BF797C6B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3533352"/>
              </p:ext>
            </p:extLst>
          </p:nvPr>
        </p:nvGraphicFramePr>
        <p:xfrm>
          <a:off x="520700" y="2578100"/>
          <a:ext cx="11156946" cy="292608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859491">
                  <a:extLst>
                    <a:ext uri="{9D8B030D-6E8A-4147-A177-3AD203B41FA5}">
                      <a16:colId xmlns:a16="http://schemas.microsoft.com/office/drawing/2014/main" val="705787865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3807301950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155733246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425662758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2952403341"/>
                    </a:ext>
                  </a:extLst>
                </a:gridCol>
                <a:gridCol w="1859491">
                  <a:extLst>
                    <a:ext uri="{9D8B030D-6E8A-4147-A177-3AD203B41FA5}">
                      <a16:colId xmlns:a16="http://schemas.microsoft.com/office/drawing/2014/main" val="1367091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#Test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Subject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Expected Outcome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Outcome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64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Changing flight date after booking a ticket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Form handling for changing into a date with more seats than available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Entering a date with more seats for the chosen class than availability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 red error text is displayed to notify the user that only a certain number of seats are available for the selected date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Returns the same page and error pops up as expected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0536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2141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086A-06BB-FA5A-A49B-A532F4C2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 Box Testing Examples (Cont’d)</a:t>
            </a:r>
            <a:endParaRPr lang="en-GB" dirty="0"/>
          </a:p>
        </p:txBody>
      </p:sp>
      <p:pic>
        <p:nvPicPr>
          <p:cNvPr id="5" name="Content Placeholder 4" descr="A screen shot of a flight registration&#10;&#10;AI-generated content may be incorrect.">
            <a:extLst>
              <a:ext uri="{FF2B5EF4-FFF2-40B4-BE49-F238E27FC236}">
                <a16:creationId xmlns:a16="http://schemas.microsoft.com/office/drawing/2014/main" id="{0E993FCE-2ED0-A9C6-720A-E9DE218751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5" y="2286465"/>
            <a:ext cx="6879353" cy="42601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444E3-3AA1-66BC-5ABB-7D6BF11F7619}"/>
              </a:ext>
            </a:extLst>
          </p:cNvPr>
          <p:cNvSpPr txBox="1"/>
          <p:nvPr/>
        </p:nvSpPr>
        <p:spPr>
          <a:xfrm>
            <a:off x="589935" y="1818082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9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1FEC9-7CD5-ADDC-7856-DBB23096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I would add to improve my website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30F31-7B39-2708-95D9-17B4FA447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password recovery system for users to easily and securely reset their passwords if they forget it.</a:t>
            </a:r>
          </a:p>
          <a:p>
            <a:r>
              <a:rPr lang="en-US" dirty="0"/>
              <a:t>An interactive seat map to enhance user experience during booking, similar to actual airline websites.</a:t>
            </a:r>
          </a:p>
          <a:p>
            <a:r>
              <a:rPr lang="en-GB" dirty="0"/>
              <a:t>A payment mechanism that let users simulate paying directly with debit or credit cards.</a:t>
            </a:r>
          </a:p>
          <a:p>
            <a:r>
              <a:rPr lang="en-GB" dirty="0"/>
              <a:t>A flight calendar during booking process to show which dates are available and which are fully booked for each flight.</a:t>
            </a:r>
          </a:p>
          <a:p>
            <a:r>
              <a:rPr lang="en-GB" dirty="0"/>
              <a:t>A review section to allow users to leave a review in a five-star scale.</a:t>
            </a:r>
          </a:p>
          <a:p>
            <a:r>
              <a:rPr lang="en-GB" dirty="0"/>
              <a:t>A mailbox for users to contact admins for customer support.</a:t>
            </a:r>
          </a:p>
          <a:p>
            <a:r>
              <a:rPr lang="en-GB" dirty="0"/>
              <a:t>Additional reports for admins to view monthly sales, profits and losses.</a:t>
            </a:r>
          </a:p>
          <a:p>
            <a:r>
              <a:rPr lang="en-GB" dirty="0"/>
              <a:t>A search box for admins to view ticket statuses by specifying reference numbers.</a:t>
            </a:r>
          </a:p>
        </p:txBody>
      </p:sp>
    </p:spTree>
    <p:extLst>
      <p:ext uri="{BB962C8B-B14F-4D97-AF65-F5344CB8AC3E}">
        <p14:creationId xmlns:p14="http://schemas.microsoft.com/office/powerpoint/2010/main" val="46474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6AE6-E149-9299-A517-939D353F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DBC39-FAB4-085D-AD76-AF846C089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believe my website meets all core business logic requirements from the brief including dynamic bookings, discounts, admin reports, and secure user management.</a:t>
            </a:r>
          </a:p>
          <a:p>
            <a:r>
              <a:rPr lang="en-US" dirty="0"/>
              <a:t>Data is dynamically retrieved and displayed throughout the website using Python Flask and Jinja templating expressions.</a:t>
            </a:r>
          </a:p>
          <a:p>
            <a:r>
              <a:rPr lang="en-US" dirty="0"/>
              <a:t>For data security, I implemented parameterised queries to prevent SQL injection attacks and securely stored user passwords by applying password hashing.</a:t>
            </a:r>
          </a:p>
          <a:p>
            <a:r>
              <a:rPr lang="en-US" dirty="0"/>
              <a:t>While I am pleased with the outcome, there are still areas I would like to improve, including the features highlighted in the previous slide. I would also like to spend more time for front-end development to create more visually appealing and responsive designs.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38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0C0ED8-10A2-7973-9DBC-B64E84E8A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81928" cy="1463040"/>
          </a:xfrm>
        </p:spPr>
        <p:txBody>
          <a:bodyPr>
            <a:normAutofit/>
          </a:bodyPr>
          <a:lstStyle/>
          <a:p>
            <a:r>
              <a:rPr lang="en-US" dirty="0"/>
              <a:t>Normalisation Process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978FD-E1A2-284C-DF1D-43F36291A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81928" cy="3767328"/>
          </a:xfrm>
        </p:spPr>
        <p:txBody>
          <a:bodyPr>
            <a:normAutofit/>
          </a:bodyPr>
          <a:lstStyle/>
          <a:p>
            <a:r>
              <a:rPr lang="en-US" dirty="0"/>
              <a:t>Unnormalised Form (UNF) to First Normal Form (1NF)</a:t>
            </a:r>
          </a:p>
          <a:p>
            <a:pPr lvl="1"/>
            <a:r>
              <a:rPr lang="en-US" dirty="0"/>
              <a:t>I started my database with one big table including all travel details including names, destinations, booking date, etc.</a:t>
            </a:r>
          </a:p>
          <a:p>
            <a:pPr lvl="1"/>
            <a:r>
              <a:rPr lang="en-US" dirty="0"/>
              <a:t>The table is already in 1NF since it has a primary key (reference) and all columns and items have atomic values.</a:t>
            </a:r>
          </a:p>
          <a:p>
            <a:pPr lvl="1"/>
            <a:r>
              <a:rPr lang="en-US" dirty="0"/>
              <a:t>But it has partial dependencies, which means some attributes such as user (or passenger) name, and contact details are functionally dependent on user ID which is non-key attribute in this case.</a:t>
            </a:r>
          </a:p>
          <a:p>
            <a:pPr lvl="1"/>
            <a:r>
              <a:rPr lang="en-GB" dirty="0"/>
              <a:t>To achieve 2NF from 1NF, partial dependencies need to be removed by splitting the table for users and flight times.</a:t>
            </a: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511D3B-D66C-0220-38EA-4BA53FF407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550" y="508090"/>
            <a:ext cx="3286696" cy="584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07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065D9BE-A58D-6E8A-D4A2-5056F3C5E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28372-7BE8-943E-A174-BCBD58DA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263640" cy="1463040"/>
          </a:xfrm>
        </p:spPr>
        <p:txBody>
          <a:bodyPr>
            <a:normAutofit/>
          </a:bodyPr>
          <a:lstStyle/>
          <a:p>
            <a:r>
              <a:rPr lang="en-US" dirty="0"/>
              <a:t>Normalisation Process (Cont’d)</a:t>
            </a:r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745E793-BC99-8991-71CD-53FFBB6A8F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6260" cy="149279"/>
          </a:xfrm>
          <a:custGeom>
            <a:avLst/>
            <a:gdLst>
              <a:gd name="connsiteX0" fmla="*/ 0 w 11156260"/>
              <a:gd name="connsiteY0" fmla="*/ 0 h 149279"/>
              <a:gd name="connsiteX1" fmla="*/ 11156260 w 11156260"/>
              <a:gd name="connsiteY1" fmla="*/ 0 h 149279"/>
              <a:gd name="connsiteX2" fmla="*/ 11156260 w 11156260"/>
              <a:gd name="connsiteY2" fmla="*/ 149279 h 149279"/>
              <a:gd name="connsiteX3" fmla="*/ 0 w 11156260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56260" h="149279">
                <a:moveTo>
                  <a:pt x="0" y="0"/>
                </a:moveTo>
                <a:lnTo>
                  <a:pt x="11156260" y="0"/>
                </a:lnTo>
                <a:lnTo>
                  <a:pt x="11156260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ADC0AC-05FE-C3A8-8848-736195152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6263640" cy="3767328"/>
          </a:xfrm>
        </p:spPr>
        <p:txBody>
          <a:bodyPr>
            <a:normAutofit/>
          </a:bodyPr>
          <a:lstStyle/>
          <a:p>
            <a:r>
              <a:rPr lang="en-US" dirty="0"/>
              <a:t>Second Normal Form (2NF)</a:t>
            </a:r>
          </a:p>
          <a:p>
            <a:pPr lvl="1"/>
            <a:r>
              <a:rPr lang="en-GB" dirty="0"/>
              <a:t>Partial dependencies are eliminated by separating the user and flight times table.</a:t>
            </a:r>
          </a:p>
          <a:p>
            <a:pPr lvl="1"/>
            <a:r>
              <a:rPr lang="en-GB" dirty="0"/>
              <a:t>Each table has a primary key, and all non-key attributes on each table are fully dependent on a single primary key.</a:t>
            </a:r>
          </a:p>
          <a:p>
            <a:pPr lvl="1"/>
            <a:endParaRPr lang="en-GB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557FC0-99FA-B36D-2FEE-F6B4D8F76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19" y="976160"/>
            <a:ext cx="4303135" cy="537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0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69EAD-D750-604B-BBD4-21B77E260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697480"/>
          </a:xfrm>
        </p:spPr>
        <p:txBody>
          <a:bodyPr>
            <a:normAutofit/>
          </a:bodyPr>
          <a:lstStyle/>
          <a:p>
            <a:r>
              <a:rPr lang="en-US" dirty="0"/>
              <a:t>Normalisation Process (Cont’d)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AD38DAE-A4C4-D5BB-4A63-2E2DD4C4C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0" y="3740062"/>
            <a:ext cx="6601968" cy="2697480"/>
          </a:xfrm>
        </p:spPr>
        <p:txBody>
          <a:bodyPr>
            <a:normAutofit fontScale="92500"/>
          </a:bodyPr>
          <a:lstStyle/>
          <a:p>
            <a:r>
              <a:rPr lang="en-US" dirty="0"/>
              <a:t>Second Normal Form (2NF) with data samples</a:t>
            </a:r>
          </a:p>
          <a:p>
            <a:pPr lvl="1"/>
            <a:r>
              <a:rPr lang="en-US" dirty="0"/>
              <a:t>The database is in 2NF and to achieve 3NF, transitive dependencies need to be checked.</a:t>
            </a:r>
          </a:p>
          <a:p>
            <a:pPr lvl="1"/>
            <a:r>
              <a:rPr lang="en-US" dirty="0"/>
              <a:t>In this design, there is a transitive dependency on tickets table since refund percentage is dependent on status of the ticket, which indicates whether the ticket is used/unused, cancelled, or refunded.</a:t>
            </a:r>
          </a:p>
          <a:p>
            <a:pPr lvl="1"/>
            <a:r>
              <a:rPr lang="en-US" dirty="0"/>
              <a:t>Since status is dependent on primary key ‘reference’ and ‘refund_percent’ is dependent on ‘status’, there is an implication of transitive dependency between ‘reference’ and ‘refund_percent’.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8BF918-C63D-5790-3057-DDA49F9AA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66" y="4343956"/>
            <a:ext cx="4139017" cy="88988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65E7A5-3199-C9FE-9019-04DECC24CA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522" y="1001375"/>
            <a:ext cx="6590170" cy="1183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CE26EF-987C-D639-319B-989C69014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900" y="2529020"/>
            <a:ext cx="7267449" cy="1080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BDF461-6381-BF21-0724-D4745F4CD737}"/>
              </a:ext>
            </a:extLst>
          </p:cNvPr>
          <p:cNvSpPr txBox="1"/>
          <p:nvPr/>
        </p:nvSpPr>
        <p:spPr>
          <a:xfrm>
            <a:off x="7953450" y="65736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tickets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287ADF-7259-153A-5DDB-5504EC5ECA9F}"/>
              </a:ext>
            </a:extLst>
          </p:cNvPr>
          <p:cNvSpPr txBox="1"/>
          <p:nvPr/>
        </p:nvSpPr>
        <p:spPr>
          <a:xfrm>
            <a:off x="7827666" y="2213985"/>
            <a:ext cx="1666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user_accounts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7FA67C-95AB-B13F-5253-9C5D0AE2CDBF}"/>
              </a:ext>
            </a:extLst>
          </p:cNvPr>
          <p:cNvSpPr txBox="1"/>
          <p:nvPr/>
        </p:nvSpPr>
        <p:spPr>
          <a:xfrm>
            <a:off x="9197944" y="3974624"/>
            <a:ext cx="1347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flight_times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71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1E0637-883C-F9D6-C8C9-9D1E32756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en-US" dirty="0"/>
              <a:t>Normalisation Process (Cont’d)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839E4B-B142-7BFA-9972-E257E9F96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r>
              <a:rPr lang="en-US" dirty="0"/>
              <a:t>Third Normal Form (3NF)</a:t>
            </a:r>
          </a:p>
          <a:p>
            <a:pPr lvl="1"/>
            <a:r>
              <a:rPr lang="en-US" dirty="0"/>
              <a:t>To eliminate transitive dependency, the ‘status’ attribute is separated into a table ‘booking_status’.</a:t>
            </a:r>
          </a:p>
          <a:p>
            <a:pPr lvl="1"/>
            <a:r>
              <a:rPr lang="en-US" dirty="0"/>
              <a:t>By following this approach, it ensures every non-key attribute fully depends on the primary key, reducing data redundancy and improving data integrity.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979DF10-6F37-134D-CCD2-5D05D4774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" r="-3" b="-3"/>
          <a:stretch/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027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488B2-94B4-C7AC-6F5F-8404605B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BDE3B7-ACEC-4EB9-1853-29D5F4BBB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58296"/>
            <a:ext cx="11149584" cy="424753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Any images used in this project are stock images. All external links used in this project are free to use for non-commercial and commercial use ( font awesome, Google fonts).</a:t>
            </a:r>
          </a:p>
          <a:p>
            <a:r>
              <a:rPr lang="en-US" dirty="0"/>
              <a:t>Passwords are stored in hashed form using passlib library from Python, ensuring user data is securely protected.</a:t>
            </a:r>
          </a:p>
          <a:p>
            <a:r>
              <a:rPr lang="en-US" dirty="0"/>
              <a:t>The code is protected from SQL injections by using parameterised queries.</a:t>
            </a:r>
          </a:p>
          <a:p>
            <a:r>
              <a:rPr lang="en-US" dirty="0"/>
              <a:t>During registering, the  user is informed about data collection and asked for consent to process their data, aligning with GDPR laws.</a:t>
            </a:r>
          </a:p>
          <a:p>
            <a:r>
              <a:rPr lang="en-US" dirty="0"/>
              <a:t>Ensured my website is accessible in three different screen sizes, allowing diversity and easy access to users to use the website on a variety of devices such as computers, tablets, and mobiles. </a:t>
            </a:r>
          </a:p>
          <a:p>
            <a:r>
              <a:rPr lang="en-US" dirty="0"/>
              <a:t>User interface is simple and understandable. Only light-weight contents such small sized pictures and CSS are mainly used for styling to minimise the environmental cost of hosting my website.</a:t>
            </a:r>
          </a:p>
          <a:p>
            <a:r>
              <a:rPr lang="en-US" dirty="0"/>
              <a:t>I believe my website meets all the functional requirements from the assessment brief and includes non-functional requirements like SQL injection prevention and password hashing.</a:t>
            </a:r>
          </a:p>
          <a:p>
            <a:r>
              <a:rPr lang="en-US" dirty="0"/>
              <a:t>I have tested the full website multiple times to ensure proper functionality on both the front-end and back-end.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18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35D53-C653-8526-40FF-5FA3FD18B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LESP Examples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CF5A12-EF98-CF6B-0CD4-F32356705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452" y="2929372"/>
            <a:ext cx="4073394" cy="10669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60931F-0119-D40F-2ED7-BC3287FA8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16" y="5605991"/>
            <a:ext cx="9259592" cy="819264"/>
          </a:xfrm>
          <a:prstGeom prst="rect">
            <a:avLst/>
          </a:prstGeom>
        </p:spPr>
      </p:pic>
      <p:pic>
        <p:nvPicPr>
          <p:cNvPr id="9" name="Picture 8" descr="A white and black text on a white background&#10;&#10;AI-generated content may be incorrect.">
            <a:extLst>
              <a:ext uri="{FF2B5EF4-FFF2-40B4-BE49-F238E27FC236}">
                <a16:creationId xmlns:a16="http://schemas.microsoft.com/office/drawing/2014/main" id="{3CA38F34-5138-B81D-1DDA-C086CC9C8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448" y="1369734"/>
            <a:ext cx="6174344" cy="4186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96E460-8D01-257B-314E-4AC91A6D6D58}"/>
              </a:ext>
            </a:extLst>
          </p:cNvPr>
          <p:cNvSpPr txBox="1"/>
          <p:nvPr/>
        </p:nvSpPr>
        <p:spPr>
          <a:xfrm>
            <a:off x="6970445" y="978408"/>
            <a:ext cx="290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Terms and Conditions page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35DB41-DA21-2FA1-13AF-B14CFA0A743B}"/>
              </a:ext>
            </a:extLst>
          </p:cNvPr>
          <p:cNvSpPr txBox="1"/>
          <p:nvPr/>
        </p:nvSpPr>
        <p:spPr>
          <a:xfrm>
            <a:off x="238619" y="2339924"/>
            <a:ext cx="4821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Passwords are hashed to provide data security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96975B-F1FD-E5BF-4D36-2D1B36592761}"/>
              </a:ext>
            </a:extLst>
          </p:cNvPr>
          <p:cNvSpPr txBox="1"/>
          <p:nvPr/>
        </p:nvSpPr>
        <p:spPr>
          <a:xfrm>
            <a:off x="238619" y="5236659"/>
            <a:ext cx="5340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Parameterised SQL queries to prevent SQL injection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888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EFC2-75BE-692A-004F-8AF7C298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37F9E0-A266-AEDE-B837-55C859F24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42424"/>
                </a:solidFill>
                <a:effectLst/>
              </a:rPr>
              <a:t>After implementing all the business logic specified in the assessment brief, I employed white box testing to ensure everything works as required.</a:t>
            </a:r>
          </a:p>
          <a:p>
            <a:r>
              <a:rPr lang="en-US" b="0" i="0" dirty="0">
                <a:solidFill>
                  <a:srgbClr val="242424"/>
                </a:solidFill>
                <a:effectLst/>
              </a:rPr>
              <a:t>This method allowed me to test the internal paths, conditions, loops, and data flow within the code, ensuring comprehensive coverage of the implemented logic.</a:t>
            </a:r>
          </a:p>
          <a:p>
            <a:r>
              <a:rPr lang="en-US" dirty="0"/>
              <a:t>While the booking process is fully functional, it can be further improved by implementing payment information processing. However, I decided not to include this feature since it is not a requirement of the assessment.</a:t>
            </a:r>
          </a:p>
          <a:p>
            <a:r>
              <a:rPr lang="en-US" dirty="0"/>
              <a:t>White box testing details and examples are provided in the following slides.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68271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3573</TotalTime>
  <Words>1719</Words>
  <Application>Microsoft Office PowerPoint</Application>
  <PresentationFormat>Widescreen</PresentationFormat>
  <Paragraphs>206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Bierstadt</vt:lpstr>
      <vt:lpstr>Neue Haas Grotesk Text Pro</vt:lpstr>
      <vt:lpstr>GestaltVTI</vt:lpstr>
      <vt:lpstr>Web Development and Database Project</vt:lpstr>
      <vt:lpstr>Database Design</vt:lpstr>
      <vt:lpstr>Normalisation Process</vt:lpstr>
      <vt:lpstr>Normalisation Process (Cont’d)</vt:lpstr>
      <vt:lpstr>Normalisation Process (Cont’d)</vt:lpstr>
      <vt:lpstr>Normalisation Process (Cont’d)</vt:lpstr>
      <vt:lpstr>LESP</vt:lpstr>
      <vt:lpstr>LESP Examples</vt:lpstr>
      <vt:lpstr>Testing</vt:lpstr>
      <vt:lpstr>White Box Testing</vt:lpstr>
      <vt:lpstr>White Box Testing Examples</vt:lpstr>
      <vt:lpstr>White Box Testing (Cont’d)</vt:lpstr>
      <vt:lpstr>White Box Testing Examples (Cont’d)</vt:lpstr>
      <vt:lpstr>White Box Testing ( Cont’d)</vt:lpstr>
      <vt:lpstr>White Box Testing Examples (Cont’d)</vt:lpstr>
      <vt:lpstr>White Box Testing (Cont’d)</vt:lpstr>
      <vt:lpstr>White Box Testing Examples (Cont’d)</vt:lpstr>
      <vt:lpstr>White Box Testing ( Cont’d)</vt:lpstr>
      <vt:lpstr>White Box Testing Examples (Cont’d)</vt:lpstr>
      <vt:lpstr>White Box Testing (Cont’d)</vt:lpstr>
      <vt:lpstr>White Box Testing Examples (Cont’d)</vt:lpstr>
      <vt:lpstr>Things I would add to improve my website</vt:lpstr>
      <vt:lpstr>Self 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Marcus Lee</dc:creator>
  <cp:lastModifiedBy>Marcus Lee</cp:lastModifiedBy>
  <cp:revision>1</cp:revision>
  <dcterms:created xsi:type="dcterms:W3CDTF">2025-04-27T19:23:38Z</dcterms:created>
  <dcterms:modified xsi:type="dcterms:W3CDTF">2025-05-01T06:05:50Z</dcterms:modified>
</cp:coreProperties>
</file>